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2" r:id="rId5"/>
    <p:sldId id="272" r:id="rId6"/>
    <p:sldId id="271" r:id="rId7"/>
    <p:sldId id="273" r:id="rId8"/>
    <p:sldId id="278" r:id="rId9"/>
    <p:sldId id="275" r:id="rId10"/>
    <p:sldId id="263" r:id="rId11"/>
    <p:sldId id="276" r:id="rId12"/>
    <p:sldId id="264" r:id="rId13"/>
    <p:sldId id="265" r:id="rId14"/>
    <p:sldId id="267" r:id="rId15"/>
    <p:sldId id="277" r:id="rId16"/>
    <p:sldId id="270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569"/>
    <a:srgbClr val="E8DEF0"/>
    <a:srgbClr val="73256D"/>
    <a:srgbClr val="A08DAC"/>
    <a:srgbClr val="7030A0"/>
    <a:srgbClr val="E58391"/>
    <a:srgbClr val="462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 snapToGrid="0" snapToObjects="1">
      <p:cViewPr>
        <p:scale>
          <a:sx n="75" d="100"/>
          <a:sy n="75" d="100"/>
        </p:scale>
        <p:origin x="114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DD870-306F-4519-B8AF-AA52BD803B3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D5B9DA3B-AE48-419A-BD6C-AAC454ED00E7}">
      <dgm:prSet phldrT="[Texto]" custT="1"/>
      <dgm:spPr/>
      <dgm:t>
        <a:bodyPr/>
        <a:lstStyle/>
        <a:p>
          <a:pPr algn="r"/>
          <a:r>
            <a:rPr lang="es-CL" sz="1400" dirty="0">
              <a:latin typeface="+mn-lt"/>
            </a:rPr>
            <a:t>Fondos propios (limitados)</a:t>
          </a:r>
        </a:p>
      </dgm:t>
    </dgm:pt>
    <dgm:pt modelId="{E4B203BB-D985-40D0-AACF-972E05DFA1BE}" type="parTrans" cxnId="{DFFE06C1-6FF5-4FDC-B8FD-163CA16060C9}">
      <dgm:prSet/>
      <dgm:spPr/>
      <dgm:t>
        <a:bodyPr/>
        <a:lstStyle/>
        <a:p>
          <a:endParaRPr lang="es-CL"/>
        </a:p>
      </dgm:t>
    </dgm:pt>
    <dgm:pt modelId="{511DF725-9AA5-4247-98C5-9D335CC9822C}" type="sibTrans" cxnId="{DFFE06C1-6FF5-4FDC-B8FD-163CA16060C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DCB1FF72-ADDD-4D45-91A3-5F3085BB63AE}">
      <dgm:prSet phldrT="[Texto]" custT="1"/>
      <dgm:spPr/>
      <dgm:t>
        <a:bodyPr/>
        <a:lstStyle/>
        <a:p>
          <a:pPr algn="r"/>
          <a:r>
            <a:rPr lang="es-CL" sz="1050" b="0" i="0" dirty="0">
              <a:latin typeface="+mn-lt"/>
            </a:rPr>
            <a:t>Chile Compromiso de Todos – COVID19” </a:t>
          </a:r>
          <a:r>
            <a:rPr lang="es-CL" sz="1050" dirty="0">
              <a:latin typeface="+mn-lt"/>
            </a:rPr>
            <a:t>Ministerio de Desarrollo Social y Familia</a:t>
          </a:r>
        </a:p>
      </dgm:t>
    </dgm:pt>
    <dgm:pt modelId="{9E2F6371-DA96-4865-8E3C-E9CF85C846B8}" type="parTrans" cxnId="{A5B9EBA0-76DE-4114-B45C-3C7A820A1339}">
      <dgm:prSet/>
      <dgm:spPr/>
      <dgm:t>
        <a:bodyPr/>
        <a:lstStyle/>
        <a:p>
          <a:endParaRPr lang="es-CL"/>
        </a:p>
      </dgm:t>
    </dgm:pt>
    <dgm:pt modelId="{AA919BDD-F12C-4B51-B11E-7165394BFB4E}" type="sibTrans" cxnId="{A5B9EBA0-76DE-4114-B45C-3C7A820A133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24FCCF18-9B84-4F11-8725-95BD57EFB9DA}">
      <dgm:prSet phldrT="[Texto]" custT="1"/>
      <dgm:spPr/>
      <dgm:t>
        <a:bodyPr/>
        <a:lstStyle/>
        <a:p>
          <a:pPr algn="r"/>
          <a:r>
            <a:rPr lang="es-CL" sz="1200" dirty="0">
              <a:latin typeface="+mn-lt"/>
            </a:rPr>
            <a:t>Fondo Reactívate Asociativo – SERCOTEC</a:t>
          </a:r>
        </a:p>
      </dgm:t>
    </dgm:pt>
    <dgm:pt modelId="{0E5133E8-F723-4151-AF1F-CEBCB3B914A2}" type="parTrans" cxnId="{D7D9FE79-B1FA-4C6E-B2D5-0B5DFE9CCBBC}">
      <dgm:prSet/>
      <dgm:spPr/>
      <dgm:t>
        <a:bodyPr/>
        <a:lstStyle/>
        <a:p>
          <a:endParaRPr lang="es-CL"/>
        </a:p>
      </dgm:t>
    </dgm:pt>
    <dgm:pt modelId="{6ECA8760-1FAB-4AFF-87E3-8C6FE34560A0}" type="sibTrans" cxnId="{D7D9FE79-B1FA-4C6E-B2D5-0B5DFE9CCBB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AD3B5FF2-236E-4B29-94E0-20F4A0EEA332}">
      <dgm:prSet phldrT="[Texto]" custT="1"/>
      <dgm:spPr/>
      <dgm:t>
        <a:bodyPr/>
        <a:lstStyle/>
        <a:p>
          <a:pPr algn="r"/>
          <a:r>
            <a:rPr lang="es-CL" sz="1400" dirty="0">
              <a:latin typeface="+mn-lt"/>
            </a:rPr>
            <a:t>FONAPI – SENADIS - RM</a:t>
          </a:r>
        </a:p>
      </dgm:t>
    </dgm:pt>
    <dgm:pt modelId="{9A9BDBA3-F268-45EF-B110-FF5684972070}" type="parTrans" cxnId="{498F3B50-D033-41D9-A438-0D1C84FD786A}">
      <dgm:prSet/>
      <dgm:spPr/>
      <dgm:t>
        <a:bodyPr/>
        <a:lstStyle/>
        <a:p>
          <a:endParaRPr lang="es-CL"/>
        </a:p>
      </dgm:t>
    </dgm:pt>
    <dgm:pt modelId="{36099788-F16D-404F-9A18-8C0E9C3A7653}" type="sibTrans" cxnId="{498F3B50-D033-41D9-A438-0D1C84FD786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40D8E53B-146F-45FB-85A9-5FC3EC39808B}">
      <dgm:prSet phldrT="[Texto]" custT="1"/>
      <dgm:spPr/>
      <dgm:t>
        <a:bodyPr/>
        <a:lstStyle/>
        <a:p>
          <a:pPr algn="r"/>
          <a:r>
            <a:rPr lang="es-CL" sz="1200" dirty="0">
              <a:latin typeface="+mn-lt"/>
            </a:rPr>
            <a:t>Chile Compromiso de Todos Segundo Semestre – MDS Nivel nacional</a:t>
          </a:r>
        </a:p>
      </dgm:t>
    </dgm:pt>
    <dgm:pt modelId="{669509DB-8911-41F7-B227-5656461F273E}" type="parTrans" cxnId="{685E84BA-8B46-48DA-939C-24644CAA7BC8}">
      <dgm:prSet/>
      <dgm:spPr/>
      <dgm:t>
        <a:bodyPr/>
        <a:lstStyle/>
        <a:p>
          <a:endParaRPr lang="es-CL"/>
        </a:p>
      </dgm:t>
    </dgm:pt>
    <dgm:pt modelId="{94C9FC7D-E82C-4ED8-875E-4EF6909CCA3F}" type="sibTrans" cxnId="{685E84BA-8B46-48DA-939C-24644CAA7BC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9AE6F3CD-7E20-46AA-AA79-F8D2A451CF17}" type="pres">
      <dgm:prSet presAssocID="{277DD870-306F-4519-B8AF-AA52BD803B34}" presName="Name0" presStyleCnt="0">
        <dgm:presLayoutVars>
          <dgm:chMax val="7"/>
          <dgm:chPref val="7"/>
          <dgm:dir/>
        </dgm:presLayoutVars>
      </dgm:prSet>
      <dgm:spPr/>
    </dgm:pt>
    <dgm:pt modelId="{B855BD7C-0527-427C-8576-5E6A4014CE2B}" type="pres">
      <dgm:prSet presAssocID="{277DD870-306F-4519-B8AF-AA52BD803B34}" presName="dot1" presStyleLbl="alignNode1" presStyleIdx="0" presStyleCnt="15"/>
      <dgm:spPr/>
    </dgm:pt>
    <dgm:pt modelId="{0A2BC115-2A62-488B-90CB-FBED23D94544}" type="pres">
      <dgm:prSet presAssocID="{277DD870-306F-4519-B8AF-AA52BD803B34}" presName="dot2" presStyleLbl="alignNode1" presStyleIdx="1" presStyleCnt="15"/>
      <dgm:spPr/>
    </dgm:pt>
    <dgm:pt modelId="{4AF93F7C-934E-44F1-B3CB-D0ED6145713F}" type="pres">
      <dgm:prSet presAssocID="{277DD870-306F-4519-B8AF-AA52BD803B34}" presName="dot3" presStyleLbl="alignNode1" presStyleIdx="2" presStyleCnt="15"/>
      <dgm:spPr/>
    </dgm:pt>
    <dgm:pt modelId="{58F05056-B913-44D8-A309-92FEFAD49E9F}" type="pres">
      <dgm:prSet presAssocID="{277DD870-306F-4519-B8AF-AA52BD803B34}" presName="dot4" presStyleLbl="alignNode1" presStyleIdx="3" presStyleCnt="15"/>
      <dgm:spPr/>
    </dgm:pt>
    <dgm:pt modelId="{954E437A-6B83-406A-B4C8-CCB292F2CCAC}" type="pres">
      <dgm:prSet presAssocID="{277DD870-306F-4519-B8AF-AA52BD803B34}" presName="dot5" presStyleLbl="alignNode1" presStyleIdx="4" presStyleCnt="15"/>
      <dgm:spPr/>
    </dgm:pt>
    <dgm:pt modelId="{EE1D0D3F-3BB1-45B5-B93F-5188EAD7F758}" type="pres">
      <dgm:prSet presAssocID="{277DD870-306F-4519-B8AF-AA52BD803B34}" presName="dot6" presStyleLbl="alignNode1" presStyleIdx="5" presStyleCnt="15"/>
      <dgm:spPr/>
    </dgm:pt>
    <dgm:pt modelId="{6879F2BE-B32A-433E-9006-6CB86A3F549B}" type="pres">
      <dgm:prSet presAssocID="{277DD870-306F-4519-B8AF-AA52BD803B34}" presName="dot7" presStyleLbl="alignNode1" presStyleIdx="6" presStyleCnt="15"/>
      <dgm:spPr/>
    </dgm:pt>
    <dgm:pt modelId="{F099EB6C-250C-4832-A725-EAF2BABFEBFA}" type="pres">
      <dgm:prSet presAssocID="{277DD870-306F-4519-B8AF-AA52BD803B34}" presName="dot8" presStyleLbl="alignNode1" presStyleIdx="7" presStyleCnt="15"/>
      <dgm:spPr/>
    </dgm:pt>
    <dgm:pt modelId="{0921376F-E458-4BAE-B9C9-9EB7F7D03B91}" type="pres">
      <dgm:prSet presAssocID="{277DD870-306F-4519-B8AF-AA52BD803B34}" presName="dotArrow1" presStyleLbl="alignNode1" presStyleIdx="8" presStyleCnt="15"/>
      <dgm:spPr/>
    </dgm:pt>
    <dgm:pt modelId="{66BBCC52-D2B4-4C6D-90AA-E86ACAEFE3E2}" type="pres">
      <dgm:prSet presAssocID="{277DD870-306F-4519-B8AF-AA52BD803B34}" presName="dotArrow2" presStyleLbl="alignNode1" presStyleIdx="9" presStyleCnt="15"/>
      <dgm:spPr/>
    </dgm:pt>
    <dgm:pt modelId="{9E1584E2-2154-43FC-BBA6-7B4CF5A0E0B6}" type="pres">
      <dgm:prSet presAssocID="{277DD870-306F-4519-B8AF-AA52BD803B34}" presName="dotArrow3" presStyleLbl="alignNode1" presStyleIdx="10" presStyleCnt="15"/>
      <dgm:spPr/>
    </dgm:pt>
    <dgm:pt modelId="{4FC2149E-B48E-4C54-83B9-EF75692DC448}" type="pres">
      <dgm:prSet presAssocID="{277DD870-306F-4519-B8AF-AA52BD803B34}" presName="dotArrow4" presStyleLbl="alignNode1" presStyleIdx="11" presStyleCnt="15"/>
      <dgm:spPr/>
    </dgm:pt>
    <dgm:pt modelId="{C61F1297-75F6-4BA6-AB5C-FA43D51EACC2}" type="pres">
      <dgm:prSet presAssocID="{277DD870-306F-4519-B8AF-AA52BD803B34}" presName="dotArrow5" presStyleLbl="alignNode1" presStyleIdx="12" presStyleCnt="15"/>
      <dgm:spPr/>
    </dgm:pt>
    <dgm:pt modelId="{AA8FAF6C-1F8D-4177-AD44-8D3821B16004}" type="pres">
      <dgm:prSet presAssocID="{277DD870-306F-4519-B8AF-AA52BD803B34}" presName="dotArrow6" presStyleLbl="alignNode1" presStyleIdx="13" presStyleCnt="15"/>
      <dgm:spPr/>
    </dgm:pt>
    <dgm:pt modelId="{0FC64C5E-30E1-4569-8F05-2F40070D94FB}" type="pres">
      <dgm:prSet presAssocID="{277DD870-306F-4519-B8AF-AA52BD803B34}" presName="dotArrow7" presStyleLbl="alignNode1" presStyleIdx="14" presStyleCnt="15"/>
      <dgm:spPr/>
    </dgm:pt>
    <dgm:pt modelId="{4F05650E-76FC-49BE-800E-3E36ED8D0E2B}" type="pres">
      <dgm:prSet presAssocID="{D5B9DA3B-AE48-419A-BD6C-AAC454ED00E7}" presName="parTx1" presStyleLbl="node1" presStyleIdx="0" presStyleCnt="5"/>
      <dgm:spPr/>
    </dgm:pt>
    <dgm:pt modelId="{73427368-DCE6-41D8-95EE-CC2F9C3F2E28}" type="pres">
      <dgm:prSet presAssocID="{511DF725-9AA5-4247-98C5-9D335CC9822C}" presName="picture1" presStyleCnt="0"/>
      <dgm:spPr/>
    </dgm:pt>
    <dgm:pt modelId="{D989A62C-7F80-4C13-B027-0D55CB73D793}" type="pres">
      <dgm:prSet presAssocID="{511DF725-9AA5-4247-98C5-9D335CC9822C}" presName="imageRepeatNode" presStyleLbl="fgImgPlace1" presStyleIdx="0" presStyleCnt="5"/>
      <dgm:spPr/>
    </dgm:pt>
    <dgm:pt modelId="{80830210-39D5-494E-A706-F21CC141BF16}" type="pres">
      <dgm:prSet presAssocID="{DCB1FF72-ADDD-4D45-91A3-5F3085BB63AE}" presName="parTx2" presStyleLbl="node1" presStyleIdx="1" presStyleCnt="5"/>
      <dgm:spPr/>
    </dgm:pt>
    <dgm:pt modelId="{EA7B77B1-48EB-4EDF-A78D-5C191160A81F}" type="pres">
      <dgm:prSet presAssocID="{AA919BDD-F12C-4B51-B11E-7165394BFB4E}" presName="picture2" presStyleCnt="0"/>
      <dgm:spPr/>
    </dgm:pt>
    <dgm:pt modelId="{31047269-1396-46B5-B472-C1F9F648CF85}" type="pres">
      <dgm:prSet presAssocID="{AA919BDD-F12C-4B51-B11E-7165394BFB4E}" presName="imageRepeatNode" presStyleLbl="fgImgPlace1" presStyleIdx="1" presStyleCnt="5"/>
      <dgm:spPr/>
    </dgm:pt>
    <dgm:pt modelId="{29860821-D45B-42AB-A8E2-B495D206E0DB}" type="pres">
      <dgm:prSet presAssocID="{24FCCF18-9B84-4F11-8725-95BD57EFB9DA}" presName="parTx3" presStyleLbl="node1" presStyleIdx="2" presStyleCnt="5"/>
      <dgm:spPr/>
    </dgm:pt>
    <dgm:pt modelId="{1CA434DF-18E3-4044-AD92-B76B4FB55B97}" type="pres">
      <dgm:prSet presAssocID="{6ECA8760-1FAB-4AFF-87E3-8C6FE34560A0}" presName="picture3" presStyleCnt="0"/>
      <dgm:spPr/>
    </dgm:pt>
    <dgm:pt modelId="{56B0DC4F-B009-4ECA-9A27-E8C913BD2673}" type="pres">
      <dgm:prSet presAssocID="{6ECA8760-1FAB-4AFF-87E3-8C6FE34560A0}" presName="imageRepeatNode" presStyleLbl="fgImgPlace1" presStyleIdx="2" presStyleCnt="5"/>
      <dgm:spPr/>
    </dgm:pt>
    <dgm:pt modelId="{C99235B1-158C-45C0-8490-97002F29C756}" type="pres">
      <dgm:prSet presAssocID="{AD3B5FF2-236E-4B29-94E0-20F4A0EEA332}" presName="parTx4" presStyleLbl="node1" presStyleIdx="3" presStyleCnt="5"/>
      <dgm:spPr/>
    </dgm:pt>
    <dgm:pt modelId="{C691FBEA-2F23-4D7D-98DC-3BFB27AE2B6D}" type="pres">
      <dgm:prSet presAssocID="{36099788-F16D-404F-9A18-8C0E9C3A7653}" presName="picture4" presStyleCnt="0"/>
      <dgm:spPr/>
    </dgm:pt>
    <dgm:pt modelId="{9299B9E5-FC9D-4FC2-AC95-FE33038E6306}" type="pres">
      <dgm:prSet presAssocID="{36099788-F16D-404F-9A18-8C0E9C3A7653}" presName="imageRepeatNode" presStyleLbl="fgImgPlace1" presStyleIdx="3" presStyleCnt="5"/>
      <dgm:spPr/>
    </dgm:pt>
    <dgm:pt modelId="{2191CEA7-C598-474E-BFEC-F0EAC473AB73}" type="pres">
      <dgm:prSet presAssocID="{40D8E53B-146F-45FB-85A9-5FC3EC39808B}" presName="parTx5" presStyleLbl="node1" presStyleIdx="4" presStyleCnt="5" custScaleX="112536"/>
      <dgm:spPr/>
    </dgm:pt>
    <dgm:pt modelId="{EA3105CB-8F34-4C84-B7F2-6693AA24292C}" type="pres">
      <dgm:prSet presAssocID="{94C9FC7D-E82C-4ED8-875E-4EF6909CCA3F}" presName="picture5" presStyleCnt="0"/>
      <dgm:spPr/>
    </dgm:pt>
    <dgm:pt modelId="{4F118D94-9498-4E80-8827-FC84F650DD45}" type="pres">
      <dgm:prSet presAssocID="{94C9FC7D-E82C-4ED8-875E-4EF6909CCA3F}" presName="imageRepeatNode" presStyleLbl="fgImgPlace1" presStyleIdx="4" presStyleCnt="5"/>
      <dgm:spPr/>
    </dgm:pt>
  </dgm:ptLst>
  <dgm:cxnLst>
    <dgm:cxn modelId="{51F0DD07-E6C9-4802-BC26-5C15307D37A0}" type="presOf" srcId="{511DF725-9AA5-4247-98C5-9D335CC9822C}" destId="{D989A62C-7F80-4C13-B027-0D55CB73D793}" srcOrd="0" destOrd="0" presId="urn:microsoft.com/office/officeart/2008/layout/AscendingPictureAccentProcess"/>
    <dgm:cxn modelId="{9E49CC27-BFE2-4462-87AD-C9D26021C439}" type="presOf" srcId="{AA919BDD-F12C-4B51-B11E-7165394BFB4E}" destId="{31047269-1396-46B5-B472-C1F9F648CF85}" srcOrd="0" destOrd="0" presId="urn:microsoft.com/office/officeart/2008/layout/AscendingPictureAccentProcess"/>
    <dgm:cxn modelId="{69BC222C-44BF-407D-88A7-6DC844DECEAD}" type="presOf" srcId="{24FCCF18-9B84-4F11-8725-95BD57EFB9DA}" destId="{29860821-D45B-42AB-A8E2-B495D206E0DB}" srcOrd="0" destOrd="0" presId="urn:microsoft.com/office/officeart/2008/layout/AscendingPictureAccentProcess"/>
    <dgm:cxn modelId="{8E041E3B-1998-4D59-A5C8-7BF41EE027B1}" type="presOf" srcId="{AD3B5FF2-236E-4B29-94E0-20F4A0EEA332}" destId="{C99235B1-158C-45C0-8490-97002F29C756}" srcOrd="0" destOrd="0" presId="urn:microsoft.com/office/officeart/2008/layout/AscendingPictureAccentProcess"/>
    <dgm:cxn modelId="{54174363-C42B-431A-865B-4C64587F6029}" type="presOf" srcId="{277DD870-306F-4519-B8AF-AA52BD803B34}" destId="{9AE6F3CD-7E20-46AA-AA79-F8D2A451CF17}" srcOrd="0" destOrd="0" presId="urn:microsoft.com/office/officeart/2008/layout/AscendingPictureAccentProcess"/>
    <dgm:cxn modelId="{7E339943-705E-4529-9368-71F5DF5CF43F}" type="presOf" srcId="{36099788-F16D-404F-9A18-8C0E9C3A7653}" destId="{9299B9E5-FC9D-4FC2-AC95-FE33038E6306}" srcOrd="0" destOrd="0" presId="urn:microsoft.com/office/officeart/2008/layout/AscendingPictureAccentProcess"/>
    <dgm:cxn modelId="{124B5D64-658E-432B-95BF-B0B3698551DE}" type="presOf" srcId="{6ECA8760-1FAB-4AFF-87E3-8C6FE34560A0}" destId="{56B0DC4F-B009-4ECA-9A27-E8C913BD2673}" srcOrd="0" destOrd="0" presId="urn:microsoft.com/office/officeart/2008/layout/AscendingPictureAccentProcess"/>
    <dgm:cxn modelId="{498F3B50-D033-41D9-A438-0D1C84FD786A}" srcId="{277DD870-306F-4519-B8AF-AA52BD803B34}" destId="{AD3B5FF2-236E-4B29-94E0-20F4A0EEA332}" srcOrd="3" destOrd="0" parTransId="{9A9BDBA3-F268-45EF-B110-FF5684972070}" sibTransId="{36099788-F16D-404F-9A18-8C0E9C3A7653}"/>
    <dgm:cxn modelId="{62D3D978-8FC8-4239-8F39-6F0BF5210E16}" type="presOf" srcId="{40D8E53B-146F-45FB-85A9-5FC3EC39808B}" destId="{2191CEA7-C598-474E-BFEC-F0EAC473AB73}" srcOrd="0" destOrd="0" presId="urn:microsoft.com/office/officeart/2008/layout/AscendingPictureAccentProcess"/>
    <dgm:cxn modelId="{D7D9FE79-B1FA-4C6E-B2D5-0B5DFE9CCBBC}" srcId="{277DD870-306F-4519-B8AF-AA52BD803B34}" destId="{24FCCF18-9B84-4F11-8725-95BD57EFB9DA}" srcOrd="2" destOrd="0" parTransId="{0E5133E8-F723-4151-AF1F-CEBCB3B914A2}" sibTransId="{6ECA8760-1FAB-4AFF-87E3-8C6FE34560A0}"/>
    <dgm:cxn modelId="{9C79C59F-75B0-4E31-9DEC-8E85027B6E08}" type="presOf" srcId="{DCB1FF72-ADDD-4D45-91A3-5F3085BB63AE}" destId="{80830210-39D5-494E-A706-F21CC141BF16}" srcOrd="0" destOrd="0" presId="urn:microsoft.com/office/officeart/2008/layout/AscendingPictureAccentProcess"/>
    <dgm:cxn modelId="{A5B9EBA0-76DE-4114-B45C-3C7A820A1339}" srcId="{277DD870-306F-4519-B8AF-AA52BD803B34}" destId="{DCB1FF72-ADDD-4D45-91A3-5F3085BB63AE}" srcOrd="1" destOrd="0" parTransId="{9E2F6371-DA96-4865-8E3C-E9CF85C846B8}" sibTransId="{AA919BDD-F12C-4B51-B11E-7165394BFB4E}"/>
    <dgm:cxn modelId="{2E4346A9-7A63-48E6-9D27-98DAC2456D77}" type="presOf" srcId="{94C9FC7D-E82C-4ED8-875E-4EF6909CCA3F}" destId="{4F118D94-9498-4E80-8827-FC84F650DD45}" srcOrd="0" destOrd="0" presId="urn:microsoft.com/office/officeart/2008/layout/AscendingPictureAccentProcess"/>
    <dgm:cxn modelId="{685E84BA-8B46-48DA-939C-24644CAA7BC8}" srcId="{277DD870-306F-4519-B8AF-AA52BD803B34}" destId="{40D8E53B-146F-45FB-85A9-5FC3EC39808B}" srcOrd="4" destOrd="0" parTransId="{669509DB-8911-41F7-B227-5656461F273E}" sibTransId="{94C9FC7D-E82C-4ED8-875E-4EF6909CCA3F}"/>
    <dgm:cxn modelId="{DFFE06C1-6FF5-4FDC-B8FD-163CA16060C9}" srcId="{277DD870-306F-4519-B8AF-AA52BD803B34}" destId="{D5B9DA3B-AE48-419A-BD6C-AAC454ED00E7}" srcOrd="0" destOrd="0" parTransId="{E4B203BB-D985-40D0-AACF-972E05DFA1BE}" sibTransId="{511DF725-9AA5-4247-98C5-9D335CC9822C}"/>
    <dgm:cxn modelId="{CCAF9DCE-C766-4438-921F-82A675E3D375}" type="presOf" srcId="{D5B9DA3B-AE48-419A-BD6C-AAC454ED00E7}" destId="{4F05650E-76FC-49BE-800E-3E36ED8D0E2B}" srcOrd="0" destOrd="0" presId="urn:microsoft.com/office/officeart/2008/layout/AscendingPictureAccentProcess"/>
    <dgm:cxn modelId="{AE3590D8-1A7D-40B0-BF10-6848A6F36181}" type="presParOf" srcId="{9AE6F3CD-7E20-46AA-AA79-F8D2A451CF17}" destId="{B855BD7C-0527-427C-8576-5E6A4014CE2B}" srcOrd="0" destOrd="0" presId="urn:microsoft.com/office/officeart/2008/layout/AscendingPictureAccentProcess"/>
    <dgm:cxn modelId="{B8DBCB14-FCAF-4953-A6E6-DD3C4A15154B}" type="presParOf" srcId="{9AE6F3CD-7E20-46AA-AA79-F8D2A451CF17}" destId="{0A2BC115-2A62-488B-90CB-FBED23D94544}" srcOrd="1" destOrd="0" presId="urn:microsoft.com/office/officeart/2008/layout/AscendingPictureAccentProcess"/>
    <dgm:cxn modelId="{C93BC69A-D987-4CC0-8599-690BE5860FDC}" type="presParOf" srcId="{9AE6F3CD-7E20-46AA-AA79-F8D2A451CF17}" destId="{4AF93F7C-934E-44F1-B3CB-D0ED6145713F}" srcOrd="2" destOrd="0" presId="urn:microsoft.com/office/officeart/2008/layout/AscendingPictureAccentProcess"/>
    <dgm:cxn modelId="{E171E7E4-028D-4059-92C9-FE90DB74EB1C}" type="presParOf" srcId="{9AE6F3CD-7E20-46AA-AA79-F8D2A451CF17}" destId="{58F05056-B913-44D8-A309-92FEFAD49E9F}" srcOrd="3" destOrd="0" presId="urn:microsoft.com/office/officeart/2008/layout/AscendingPictureAccentProcess"/>
    <dgm:cxn modelId="{990CE379-CEEA-4B18-9576-5A9C2458702D}" type="presParOf" srcId="{9AE6F3CD-7E20-46AA-AA79-F8D2A451CF17}" destId="{954E437A-6B83-406A-B4C8-CCB292F2CCAC}" srcOrd="4" destOrd="0" presId="urn:microsoft.com/office/officeart/2008/layout/AscendingPictureAccentProcess"/>
    <dgm:cxn modelId="{E346DD79-C12A-4A21-B9C1-453F6A74170C}" type="presParOf" srcId="{9AE6F3CD-7E20-46AA-AA79-F8D2A451CF17}" destId="{EE1D0D3F-3BB1-45B5-B93F-5188EAD7F758}" srcOrd="5" destOrd="0" presId="urn:microsoft.com/office/officeart/2008/layout/AscendingPictureAccentProcess"/>
    <dgm:cxn modelId="{D3E2560F-A336-4653-81D1-3D0F80FE24E5}" type="presParOf" srcId="{9AE6F3CD-7E20-46AA-AA79-F8D2A451CF17}" destId="{6879F2BE-B32A-433E-9006-6CB86A3F549B}" srcOrd="6" destOrd="0" presId="urn:microsoft.com/office/officeart/2008/layout/AscendingPictureAccentProcess"/>
    <dgm:cxn modelId="{51615A13-2462-4485-B57F-5DFA6AF43976}" type="presParOf" srcId="{9AE6F3CD-7E20-46AA-AA79-F8D2A451CF17}" destId="{F099EB6C-250C-4832-A725-EAF2BABFEBFA}" srcOrd="7" destOrd="0" presId="urn:microsoft.com/office/officeart/2008/layout/AscendingPictureAccentProcess"/>
    <dgm:cxn modelId="{B498CE31-E342-436B-8977-2E666C055FF7}" type="presParOf" srcId="{9AE6F3CD-7E20-46AA-AA79-F8D2A451CF17}" destId="{0921376F-E458-4BAE-B9C9-9EB7F7D03B91}" srcOrd="8" destOrd="0" presId="urn:microsoft.com/office/officeart/2008/layout/AscendingPictureAccentProcess"/>
    <dgm:cxn modelId="{3132C9A2-B6CD-45F3-BF5A-EDEC36E296A4}" type="presParOf" srcId="{9AE6F3CD-7E20-46AA-AA79-F8D2A451CF17}" destId="{66BBCC52-D2B4-4C6D-90AA-E86ACAEFE3E2}" srcOrd="9" destOrd="0" presId="urn:microsoft.com/office/officeart/2008/layout/AscendingPictureAccentProcess"/>
    <dgm:cxn modelId="{B6237A65-110E-4360-9822-76E5878945FA}" type="presParOf" srcId="{9AE6F3CD-7E20-46AA-AA79-F8D2A451CF17}" destId="{9E1584E2-2154-43FC-BBA6-7B4CF5A0E0B6}" srcOrd="10" destOrd="0" presId="urn:microsoft.com/office/officeart/2008/layout/AscendingPictureAccentProcess"/>
    <dgm:cxn modelId="{E75535FC-FCCD-41DD-89AE-E770C2EC2203}" type="presParOf" srcId="{9AE6F3CD-7E20-46AA-AA79-F8D2A451CF17}" destId="{4FC2149E-B48E-4C54-83B9-EF75692DC448}" srcOrd="11" destOrd="0" presId="urn:microsoft.com/office/officeart/2008/layout/AscendingPictureAccentProcess"/>
    <dgm:cxn modelId="{078F4059-AC66-48ED-8D89-7B8621EF5866}" type="presParOf" srcId="{9AE6F3CD-7E20-46AA-AA79-F8D2A451CF17}" destId="{C61F1297-75F6-4BA6-AB5C-FA43D51EACC2}" srcOrd="12" destOrd="0" presId="urn:microsoft.com/office/officeart/2008/layout/AscendingPictureAccentProcess"/>
    <dgm:cxn modelId="{4F3B00E8-68BF-4CAE-972F-EFC171049871}" type="presParOf" srcId="{9AE6F3CD-7E20-46AA-AA79-F8D2A451CF17}" destId="{AA8FAF6C-1F8D-4177-AD44-8D3821B16004}" srcOrd="13" destOrd="0" presId="urn:microsoft.com/office/officeart/2008/layout/AscendingPictureAccentProcess"/>
    <dgm:cxn modelId="{2DBF6DAC-656A-4FA8-987D-BF7BF3A3DA41}" type="presParOf" srcId="{9AE6F3CD-7E20-46AA-AA79-F8D2A451CF17}" destId="{0FC64C5E-30E1-4569-8F05-2F40070D94FB}" srcOrd="14" destOrd="0" presId="urn:microsoft.com/office/officeart/2008/layout/AscendingPictureAccentProcess"/>
    <dgm:cxn modelId="{0ED5719B-AEA0-410D-A399-3AD108E4E731}" type="presParOf" srcId="{9AE6F3CD-7E20-46AA-AA79-F8D2A451CF17}" destId="{4F05650E-76FC-49BE-800E-3E36ED8D0E2B}" srcOrd="15" destOrd="0" presId="urn:microsoft.com/office/officeart/2008/layout/AscendingPictureAccentProcess"/>
    <dgm:cxn modelId="{003111B7-4584-412E-8F48-533FF0D8A12B}" type="presParOf" srcId="{9AE6F3CD-7E20-46AA-AA79-F8D2A451CF17}" destId="{73427368-DCE6-41D8-95EE-CC2F9C3F2E28}" srcOrd="16" destOrd="0" presId="urn:microsoft.com/office/officeart/2008/layout/AscendingPictureAccentProcess"/>
    <dgm:cxn modelId="{B72B886E-987F-48C8-9C84-E02800647F9A}" type="presParOf" srcId="{73427368-DCE6-41D8-95EE-CC2F9C3F2E28}" destId="{D989A62C-7F80-4C13-B027-0D55CB73D793}" srcOrd="0" destOrd="0" presId="urn:microsoft.com/office/officeart/2008/layout/AscendingPictureAccentProcess"/>
    <dgm:cxn modelId="{21108412-8715-4D1F-B2FF-25B66BB7142C}" type="presParOf" srcId="{9AE6F3CD-7E20-46AA-AA79-F8D2A451CF17}" destId="{80830210-39D5-494E-A706-F21CC141BF16}" srcOrd="17" destOrd="0" presId="urn:microsoft.com/office/officeart/2008/layout/AscendingPictureAccentProcess"/>
    <dgm:cxn modelId="{9FE6673F-105B-49C3-9673-DCC7C8D9FB30}" type="presParOf" srcId="{9AE6F3CD-7E20-46AA-AA79-F8D2A451CF17}" destId="{EA7B77B1-48EB-4EDF-A78D-5C191160A81F}" srcOrd="18" destOrd="0" presId="urn:microsoft.com/office/officeart/2008/layout/AscendingPictureAccentProcess"/>
    <dgm:cxn modelId="{AB1ECB22-AB82-493B-9065-FB44FF9E77F0}" type="presParOf" srcId="{EA7B77B1-48EB-4EDF-A78D-5C191160A81F}" destId="{31047269-1396-46B5-B472-C1F9F648CF85}" srcOrd="0" destOrd="0" presId="urn:microsoft.com/office/officeart/2008/layout/AscendingPictureAccentProcess"/>
    <dgm:cxn modelId="{9EE88459-423A-4DE0-A41A-A8DFD000B911}" type="presParOf" srcId="{9AE6F3CD-7E20-46AA-AA79-F8D2A451CF17}" destId="{29860821-D45B-42AB-A8E2-B495D206E0DB}" srcOrd="19" destOrd="0" presId="urn:microsoft.com/office/officeart/2008/layout/AscendingPictureAccentProcess"/>
    <dgm:cxn modelId="{C2C91DB8-43D9-469B-9D3A-8D7E2AFEF9B7}" type="presParOf" srcId="{9AE6F3CD-7E20-46AA-AA79-F8D2A451CF17}" destId="{1CA434DF-18E3-4044-AD92-B76B4FB55B97}" srcOrd="20" destOrd="0" presId="urn:microsoft.com/office/officeart/2008/layout/AscendingPictureAccentProcess"/>
    <dgm:cxn modelId="{0DD816CB-591F-4E00-A85A-0329912C82C1}" type="presParOf" srcId="{1CA434DF-18E3-4044-AD92-B76B4FB55B97}" destId="{56B0DC4F-B009-4ECA-9A27-E8C913BD2673}" srcOrd="0" destOrd="0" presId="urn:microsoft.com/office/officeart/2008/layout/AscendingPictureAccentProcess"/>
    <dgm:cxn modelId="{E42B42AB-47FA-4154-A36C-6BEE52AF9E29}" type="presParOf" srcId="{9AE6F3CD-7E20-46AA-AA79-F8D2A451CF17}" destId="{C99235B1-158C-45C0-8490-97002F29C756}" srcOrd="21" destOrd="0" presId="urn:microsoft.com/office/officeart/2008/layout/AscendingPictureAccentProcess"/>
    <dgm:cxn modelId="{2555FE51-2ACD-462E-94B5-489D0AFB0FD0}" type="presParOf" srcId="{9AE6F3CD-7E20-46AA-AA79-F8D2A451CF17}" destId="{C691FBEA-2F23-4D7D-98DC-3BFB27AE2B6D}" srcOrd="22" destOrd="0" presId="urn:microsoft.com/office/officeart/2008/layout/AscendingPictureAccentProcess"/>
    <dgm:cxn modelId="{4CBA2F06-8C71-4F7D-9330-1C598683ADB5}" type="presParOf" srcId="{C691FBEA-2F23-4D7D-98DC-3BFB27AE2B6D}" destId="{9299B9E5-FC9D-4FC2-AC95-FE33038E6306}" srcOrd="0" destOrd="0" presId="urn:microsoft.com/office/officeart/2008/layout/AscendingPictureAccentProcess"/>
    <dgm:cxn modelId="{C7D94522-0DF4-455A-AFBC-C36F31B3F34F}" type="presParOf" srcId="{9AE6F3CD-7E20-46AA-AA79-F8D2A451CF17}" destId="{2191CEA7-C598-474E-BFEC-F0EAC473AB73}" srcOrd="23" destOrd="0" presId="urn:microsoft.com/office/officeart/2008/layout/AscendingPictureAccentProcess"/>
    <dgm:cxn modelId="{4C547769-9340-4A80-8656-EED6172D3DDC}" type="presParOf" srcId="{9AE6F3CD-7E20-46AA-AA79-F8D2A451CF17}" destId="{EA3105CB-8F34-4C84-B7F2-6693AA24292C}" srcOrd="24" destOrd="0" presId="urn:microsoft.com/office/officeart/2008/layout/AscendingPictureAccentProcess"/>
    <dgm:cxn modelId="{06CA59D3-9E4D-45F5-95F6-B57FB4EC00AE}" type="presParOf" srcId="{EA3105CB-8F34-4C84-B7F2-6693AA24292C}" destId="{4F118D94-9498-4E80-8827-FC84F650DD4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9E1C9-1FE8-438A-9BA4-C76273425EF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9B50D42-024B-4993-BAF8-893AC7125BF3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Modelos de negocio</a:t>
          </a:r>
        </a:p>
      </dgm:t>
    </dgm:pt>
    <dgm:pt modelId="{BE90F208-FAB6-4363-8CE4-6A4C5015A5C7}" type="parTrans" cxnId="{ACA172D0-C8D7-4658-9CDD-21B60163F7DE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CDB46C7C-E966-42E0-88A2-FC82D555BB80}" type="sibTrans" cxnId="{ACA172D0-C8D7-4658-9CDD-21B60163F7DE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5DD047C4-EAF4-48C6-87F1-FC6DD3C470E1}">
      <dgm:prSet phldrT="[Texto]" custT="1"/>
      <dgm:spPr/>
      <dgm:t>
        <a:bodyPr/>
        <a:lstStyle/>
        <a:p>
          <a:r>
            <a:rPr lang="es-CL" sz="1800" dirty="0">
              <a:latin typeface="Avenir Heavy" panose="02000503020000020003"/>
            </a:rPr>
            <a:t>Creación de empresas y Gestión contable y tributaria</a:t>
          </a:r>
        </a:p>
      </dgm:t>
    </dgm:pt>
    <dgm:pt modelId="{1E60C2B2-7411-4096-AE8D-A96CAB283BEC}" type="parTrans" cxnId="{2964AF0E-AC58-4581-9530-FFF98FF55A46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6C735CDC-4946-4828-AAC5-DADD087CE887}" type="sibTrans" cxnId="{2964AF0E-AC58-4581-9530-FFF98FF55A46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EE8A625C-F0A2-414D-93BC-1A874015209A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Marketing digital </a:t>
          </a:r>
        </a:p>
      </dgm:t>
    </dgm:pt>
    <dgm:pt modelId="{352E3529-77D3-4240-8BD5-051A155C6400}" type="parTrans" cxnId="{0974F91F-894F-4AD3-B111-07C6A2B249A8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6C9B9F91-FD09-4041-91DA-5D9FAF2F954E}" type="sibTrans" cxnId="{0974F91F-894F-4AD3-B111-07C6A2B249A8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42FC42BB-92E4-4D46-A740-9EE53BCD2BF3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Formulación de proyectos</a:t>
          </a:r>
        </a:p>
      </dgm:t>
    </dgm:pt>
    <dgm:pt modelId="{F7E41243-98BB-4434-A142-1FF15E3AF17B}" type="parTrans" cxnId="{E9E19834-FC4B-45BD-B6F1-73C010D59ECC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1ABC3B8D-68C0-42C1-83EB-461E766F5086}" type="sibTrans" cxnId="{E9E19834-FC4B-45BD-B6F1-73C010D59ECC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2C6E082E-CB8D-465A-AFBC-8321EAEF07E5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Trabajo en equipo</a:t>
          </a:r>
        </a:p>
      </dgm:t>
    </dgm:pt>
    <dgm:pt modelId="{3562AD07-355B-4475-A1FA-EAB4E12DD4D4}" type="parTrans" cxnId="{7DCAC171-1DD8-45B9-A301-5D67519981F8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6C79F772-1FD4-400A-A9A5-F643EE95B63F}" type="sibTrans" cxnId="{7DCAC171-1DD8-45B9-A301-5D67519981F8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A2B3E8D8-E8C3-42E9-A6B1-E00F177A7F07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Asociatividad y cooperativismo</a:t>
          </a:r>
        </a:p>
      </dgm:t>
    </dgm:pt>
    <dgm:pt modelId="{C200EE43-358D-4B34-979F-58FA1681F8A5}" type="parTrans" cxnId="{60288477-E16C-44E5-9FF2-740B160F9DF1}">
      <dgm:prSet/>
      <dgm:spPr/>
      <dgm:t>
        <a:bodyPr/>
        <a:lstStyle/>
        <a:p>
          <a:endParaRPr lang="es-CL"/>
        </a:p>
      </dgm:t>
    </dgm:pt>
    <dgm:pt modelId="{46BD2ED6-C7FC-413D-AAD8-EF2346F631E5}" type="sibTrans" cxnId="{60288477-E16C-44E5-9FF2-740B160F9DF1}">
      <dgm:prSet/>
      <dgm:spPr/>
      <dgm:t>
        <a:bodyPr/>
        <a:lstStyle/>
        <a:p>
          <a:endParaRPr lang="es-CL"/>
        </a:p>
      </dgm:t>
    </dgm:pt>
    <dgm:pt modelId="{F3FF8004-FA32-45B8-BFE3-9AE55DB897C3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Seguridad social para emprendedores con discapacidad</a:t>
          </a:r>
        </a:p>
      </dgm:t>
    </dgm:pt>
    <dgm:pt modelId="{71835C60-FF2A-477F-8280-2865B549E2A8}" type="parTrans" cxnId="{EFE6B570-C582-483C-8FE8-7998226FEA54}">
      <dgm:prSet/>
      <dgm:spPr/>
      <dgm:t>
        <a:bodyPr/>
        <a:lstStyle/>
        <a:p>
          <a:endParaRPr lang="es-CL"/>
        </a:p>
      </dgm:t>
    </dgm:pt>
    <dgm:pt modelId="{F671CC25-A8EF-480A-9400-97D884D94E4D}" type="sibTrans" cxnId="{EFE6B570-C582-483C-8FE8-7998226FEA54}">
      <dgm:prSet/>
      <dgm:spPr/>
      <dgm:t>
        <a:bodyPr/>
        <a:lstStyle/>
        <a:p>
          <a:endParaRPr lang="es-CL"/>
        </a:p>
      </dgm:t>
    </dgm:pt>
    <dgm:pt modelId="{7CEABBDB-1D44-4CAA-A45E-A9ED8D583B3B}" type="pres">
      <dgm:prSet presAssocID="{9069E1C9-1FE8-438A-9BA4-C76273425EF4}" presName="Name0" presStyleCnt="0">
        <dgm:presLayoutVars>
          <dgm:chMax val="7"/>
          <dgm:chPref val="7"/>
          <dgm:dir/>
        </dgm:presLayoutVars>
      </dgm:prSet>
      <dgm:spPr/>
    </dgm:pt>
    <dgm:pt modelId="{20FE3DB1-46FC-46D1-9172-CC5F4A38444D}" type="pres">
      <dgm:prSet presAssocID="{9069E1C9-1FE8-438A-9BA4-C76273425EF4}" presName="Name1" presStyleCnt="0"/>
      <dgm:spPr/>
    </dgm:pt>
    <dgm:pt modelId="{FF6FC071-4207-40E4-8909-E251EFB4BCEE}" type="pres">
      <dgm:prSet presAssocID="{9069E1C9-1FE8-438A-9BA4-C76273425EF4}" presName="cycle" presStyleCnt="0"/>
      <dgm:spPr/>
    </dgm:pt>
    <dgm:pt modelId="{480F8C1A-7697-42EC-BFF0-7143AE2BE5F5}" type="pres">
      <dgm:prSet presAssocID="{9069E1C9-1FE8-438A-9BA4-C76273425EF4}" presName="srcNode" presStyleLbl="node1" presStyleIdx="0" presStyleCnt="7"/>
      <dgm:spPr/>
    </dgm:pt>
    <dgm:pt modelId="{42FE9732-143D-40EE-8FDA-5A28DCAB93FB}" type="pres">
      <dgm:prSet presAssocID="{9069E1C9-1FE8-438A-9BA4-C76273425EF4}" presName="conn" presStyleLbl="parChTrans1D2" presStyleIdx="0" presStyleCnt="1"/>
      <dgm:spPr/>
    </dgm:pt>
    <dgm:pt modelId="{59979DEE-BC1C-4D9D-8011-8A733A5A7A86}" type="pres">
      <dgm:prSet presAssocID="{9069E1C9-1FE8-438A-9BA4-C76273425EF4}" presName="extraNode" presStyleLbl="node1" presStyleIdx="0" presStyleCnt="7"/>
      <dgm:spPr/>
    </dgm:pt>
    <dgm:pt modelId="{6C2393DA-DC44-4A53-A010-7A8445225E0E}" type="pres">
      <dgm:prSet presAssocID="{9069E1C9-1FE8-438A-9BA4-C76273425EF4}" presName="dstNode" presStyleLbl="node1" presStyleIdx="0" presStyleCnt="7"/>
      <dgm:spPr/>
    </dgm:pt>
    <dgm:pt modelId="{5096CA79-E160-4BE4-97D5-C21C70F6FD27}" type="pres">
      <dgm:prSet presAssocID="{A9B50D42-024B-4993-BAF8-893AC7125BF3}" presName="text_1" presStyleLbl="node1" presStyleIdx="0" presStyleCnt="7">
        <dgm:presLayoutVars>
          <dgm:bulletEnabled val="1"/>
        </dgm:presLayoutVars>
      </dgm:prSet>
      <dgm:spPr/>
    </dgm:pt>
    <dgm:pt modelId="{7A3469CF-3E59-4D95-8C84-F6BB444EE8D9}" type="pres">
      <dgm:prSet presAssocID="{A9B50D42-024B-4993-BAF8-893AC7125BF3}" presName="accent_1" presStyleCnt="0"/>
      <dgm:spPr/>
    </dgm:pt>
    <dgm:pt modelId="{7C120859-91F8-4CDA-8955-1032FF935C8D}" type="pres">
      <dgm:prSet presAssocID="{A9B50D42-024B-4993-BAF8-893AC7125BF3}" presName="accentRepeatNode" presStyleLbl="solidFgAcc1" presStyleIdx="0" presStyleCnt="7"/>
      <dgm:spPr/>
    </dgm:pt>
    <dgm:pt modelId="{A18806A2-CECA-46A6-BF3A-E221F002AFF1}" type="pres">
      <dgm:prSet presAssocID="{EE8A625C-F0A2-414D-93BC-1A874015209A}" presName="text_2" presStyleLbl="node1" presStyleIdx="1" presStyleCnt="7">
        <dgm:presLayoutVars>
          <dgm:bulletEnabled val="1"/>
        </dgm:presLayoutVars>
      </dgm:prSet>
      <dgm:spPr/>
    </dgm:pt>
    <dgm:pt modelId="{7A09BAAE-9884-43C4-8E2C-591A1CD6D205}" type="pres">
      <dgm:prSet presAssocID="{EE8A625C-F0A2-414D-93BC-1A874015209A}" presName="accent_2" presStyleCnt="0"/>
      <dgm:spPr/>
    </dgm:pt>
    <dgm:pt modelId="{E8BEFE68-5E59-4D89-AC14-6A422B05B58E}" type="pres">
      <dgm:prSet presAssocID="{EE8A625C-F0A2-414D-93BC-1A874015209A}" presName="accentRepeatNode" presStyleLbl="solidFgAcc1" presStyleIdx="1" presStyleCnt="7"/>
      <dgm:spPr/>
    </dgm:pt>
    <dgm:pt modelId="{431C4BBC-8824-4EFC-8ED5-2C55BD97C260}" type="pres">
      <dgm:prSet presAssocID="{5DD047C4-EAF4-48C6-87F1-FC6DD3C470E1}" presName="text_3" presStyleLbl="node1" presStyleIdx="2" presStyleCnt="7">
        <dgm:presLayoutVars>
          <dgm:bulletEnabled val="1"/>
        </dgm:presLayoutVars>
      </dgm:prSet>
      <dgm:spPr/>
    </dgm:pt>
    <dgm:pt modelId="{34754FBB-565D-4336-9D6A-0AF09FA3668D}" type="pres">
      <dgm:prSet presAssocID="{5DD047C4-EAF4-48C6-87F1-FC6DD3C470E1}" presName="accent_3" presStyleCnt="0"/>
      <dgm:spPr/>
    </dgm:pt>
    <dgm:pt modelId="{5251675C-F87F-4990-BF5E-68AAD45A2884}" type="pres">
      <dgm:prSet presAssocID="{5DD047C4-EAF4-48C6-87F1-FC6DD3C470E1}" presName="accentRepeatNode" presStyleLbl="solidFgAcc1" presStyleIdx="2" presStyleCnt="7"/>
      <dgm:spPr/>
    </dgm:pt>
    <dgm:pt modelId="{6F98FB6F-2DDE-47AF-BA6E-06286E92E7B7}" type="pres">
      <dgm:prSet presAssocID="{42FC42BB-92E4-4D46-A740-9EE53BCD2BF3}" presName="text_4" presStyleLbl="node1" presStyleIdx="3" presStyleCnt="7">
        <dgm:presLayoutVars>
          <dgm:bulletEnabled val="1"/>
        </dgm:presLayoutVars>
      </dgm:prSet>
      <dgm:spPr/>
    </dgm:pt>
    <dgm:pt modelId="{93004460-9216-49CE-B9A0-A000272B5252}" type="pres">
      <dgm:prSet presAssocID="{42FC42BB-92E4-4D46-A740-9EE53BCD2BF3}" presName="accent_4" presStyleCnt="0"/>
      <dgm:spPr/>
    </dgm:pt>
    <dgm:pt modelId="{23B71E68-22F0-4011-9B1F-60DB26758954}" type="pres">
      <dgm:prSet presAssocID="{42FC42BB-92E4-4D46-A740-9EE53BCD2BF3}" presName="accentRepeatNode" presStyleLbl="solidFgAcc1" presStyleIdx="3" presStyleCnt="7"/>
      <dgm:spPr/>
    </dgm:pt>
    <dgm:pt modelId="{512029E3-C708-4DC6-A210-16538861B826}" type="pres">
      <dgm:prSet presAssocID="{2C6E082E-CB8D-465A-AFBC-8321EAEF07E5}" presName="text_5" presStyleLbl="node1" presStyleIdx="4" presStyleCnt="7">
        <dgm:presLayoutVars>
          <dgm:bulletEnabled val="1"/>
        </dgm:presLayoutVars>
      </dgm:prSet>
      <dgm:spPr/>
    </dgm:pt>
    <dgm:pt modelId="{EF26A992-2CAE-48FF-AD93-3435C70F0E91}" type="pres">
      <dgm:prSet presAssocID="{2C6E082E-CB8D-465A-AFBC-8321EAEF07E5}" presName="accent_5" presStyleCnt="0"/>
      <dgm:spPr/>
    </dgm:pt>
    <dgm:pt modelId="{D43FBC90-7249-4344-8D28-BDA22B83490F}" type="pres">
      <dgm:prSet presAssocID="{2C6E082E-CB8D-465A-AFBC-8321EAEF07E5}" presName="accentRepeatNode" presStyleLbl="solidFgAcc1" presStyleIdx="4" presStyleCnt="7"/>
      <dgm:spPr/>
    </dgm:pt>
    <dgm:pt modelId="{B6682309-BACA-4C1E-95A1-6C05018FB598}" type="pres">
      <dgm:prSet presAssocID="{A2B3E8D8-E8C3-42E9-A6B1-E00F177A7F07}" presName="text_6" presStyleLbl="node1" presStyleIdx="5" presStyleCnt="7">
        <dgm:presLayoutVars>
          <dgm:bulletEnabled val="1"/>
        </dgm:presLayoutVars>
      </dgm:prSet>
      <dgm:spPr/>
    </dgm:pt>
    <dgm:pt modelId="{37DDC203-DF6E-499C-BAB3-D351C4E3F2E4}" type="pres">
      <dgm:prSet presAssocID="{A2B3E8D8-E8C3-42E9-A6B1-E00F177A7F07}" presName="accent_6" presStyleCnt="0"/>
      <dgm:spPr/>
    </dgm:pt>
    <dgm:pt modelId="{2F94A1D0-8138-4DFE-9FC1-01AF166460B8}" type="pres">
      <dgm:prSet presAssocID="{A2B3E8D8-E8C3-42E9-A6B1-E00F177A7F07}" presName="accentRepeatNode" presStyleLbl="solidFgAcc1" presStyleIdx="5" presStyleCnt="7"/>
      <dgm:spPr/>
    </dgm:pt>
    <dgm:pt modelId="{45675970-91A0-42AA-978A-37B5E1E68A45}" type="pres">
      <dgm:prSet presAssocID="{F3FF8004-FA32-45B8-BFE3-9AE55DB897C3}" presName="text_7" presStyleLbl="node1" presStyleIdx="6" presStyleCnt="7">
        <dgm:presLayoutVars>
          <dgm:bulletEnabled val="1"/>
        </dgm:presLayoutVars>
      </dgm:prSet>
      <dgm:spPr/>
    </dgm:pt>
    <dgm:pt modelId="{AA589CCD-F887-414A-B5BF-721CCD2A2776}" type="pres">
      <dgm:prSet presAssocID="{F3FF8004-FA32-45B8-BFE3-9AE55DB897C3}" presName="accent_7" presStyleCnt="0"/>
      <dgm:spPr/>
    </dgm:pt>
    <dgm:pt modelId="{244C604A-8CD8-4842-92C4-713F37ED5FBC}" type="pres">
      <dgm:prSet presAssocID="{F3FF8004-FA32-45B8-BFE3-9AE55DB897C3}" presName="accentRepeatNode" presStyleLbl="solidFgAcc1" presStyleIdx="6" presStyleCnt="7"/>
      <dgm:spPr/>
    </dgm:pt>
  </dgm:ptLst>
  <dgm:cxnLst>
    <dgm:cxn modelId="{D9CE5801-F0A5-4E1C-9EDA-05A7E85B5B41}" type="presOf" srcId="{5DD047C4-EAF4-48C6-87F1-FC6DD3C470E1}" destId="{431C4BBC-8824-4EFC-8ED5-2C55BD97C260}" srcOrd="0" destOrd="0" presId="urn:microsoft.com/office/officeart/2008/layout/VerticalCurvedList"/>
    <dgm:cxn modelId="{48EFE60D-AF7B-40D8-9207-14D761502536}" type="presOf" srcId="{A2B3E8D8-E8C3-42E9-A6B1-E00F177A7F07}" destId="{B6682309-BACA-4C1E-95A1-6C05018FB598}" srcOrd="0" destOrd="0" presId="urn:microsoft.com/office/officeart/2008/layout/VerticalCurvedList"/>
    <dgm:cxn modelId="{2964AF0E-AC58-4581-9530-FFF98FF55A46}" srcId="{9069E1C9-1FE8-438A-9BA4-C76273425EF4}" destId="{5DD047C4-EAF4-48C6-87F1-FC6DD3C470E1}" srcOrd="2" destOrd="0" parTransId="{1E60C2B2-7411-4096-AE8D-A96CAB283BEC}" sibTransId="{6C735CDC-4946-4828-AAC5-DADD087CE887}"/>
    <dgm:cxn modelId="{0974F91F-894F-4AD3-B111-07C6A2B249A8}" srcId="{9069E1C9-1FE8-438A-9BA4-C76273425EF4}" destId="{EE8A625C-F0A2-414D-93BC-1A874015209A}" srcOrd="1" destOrd="0" parTransId="{352E3529-77D3-4240-8BD5-051A155C6400}" sibTransId="{6C9B9F91-FD09-4041-91DA-5D9FAF2F954E}"/>
    <dgm:cxn modelId="{E9E19834-FC4B-45BD-B6F1-73C010D59ECC}" srcId="{9069E1C9-1FE8-438A-9BA4-C76273425EF4}" destId="{42FC42BB-92E4-4D46-A740-9EE53BCD2BF3}" srcOrd="3" destOrd="0" parTransId="{F7E41243-98BB-4434-A142-1FF15E3AF17B}" sibTransId="{1ABC3B8D-68C0-42C1-83EB-461E766F5086}"/>
    <dgm:cxn modelId="{28FC7341-D2ED-460C-8D8C-631168B97408}" type="presOf" srcId="{2C6E082E-CB8D-465A-AFBC-8321EAEF07E5}" destId="{512029E3-C708-4DC6-A210-16538861B826}" srcOrd="0" destOrd="0" presId="urn:microsoft.com/office/officeart/2008/layout/VerticalCurvedList"/>
    <dgm:cxn modelId="{F9C80548-57F0-455C-A8DD-7AC0B80CABEF}" type="presOf" srcId="{CDB46C7C-E966-42E0-88A2-FC82D555BB80}" destId="{42FE9732-143D-40EE-8FDA-5A28DCAB93FB}" srcOrd="0" destOrd="0" presId="urn:microsoft.com/office/officeart/2008/layout/VerticalCurvedList"/>
    <dgm:cxn modelId="{EFE6B570-C582-483C-8FE8-7998226FEA54}" srcId="{9069E1C9-1FE8-438A-9BA4-C76273425EF4}" destId="{F3FF8004-FA32-45B8-BFE3-9AE55DB897C3}" srcOrd="6" destOrd="0" parTransId="{71835C60-FF2A-477F-8280-2865B549E2A8}" sibTransId="{F671CC25-A8EF-480A-9400-97D884D94E4D}"/>
    <dgm:cxn modelId="{7DCAC171-1DD8-45B9-A301-5D67519981F8}" srcId="{9069E1C9-1FE8-438A-9BA4-C76273425EF4}" destId="{2C6E082E-CB8D-465A-AFBC-8321EAEF07E5}" srcOrd="4" destOrd="0" parTransId="{3562AD07-355B-4475-A1FA-EAB4E12DD4D4}" sibTransId="{6C79F772-1FD4-400A-A9A5-F643EE95B63F}"/>
    <dgm:cxn modelId="{2C8C3177-5234-48DB-B20C-72C7BF90051D}" type="presOf" srcId="{42FC42BB-92E4-4D46-A740-9EE53BCD2BF3}" destId="{6F98FB6F-2DDE-47AF-BA6E-06286E92E7B7}" srcOrd="0" destOrd="0" presId="urn:microsoft.com/office/officeart/2008/layout/VerticalCurvedList"/>
    <dgm:cxn modelId="{60288477-E16C-44E5-9FF2-740B160F9DF1}" srcId="{9069E1C9-1FE8-438A-9BA4-C76273425EF4}" destId="{A2B3E8D8-E8C3-42E9-A6B1-E00F177A7F07}" srcOrd="5" destOrd="0" parTransId="{C200EE43-358D-4B34-979F-58FA1681F8A5}" sibTransId="{46BD2ED6-C7FC-413D-AAD8-EF2346F631E5}"/>
    <dgm:cxn modelId="{3F2839A0-CF9D-4C4F-A008-2971FDB1820B}" type="presOf" srcId="{EE8A625C-F0A2-414D-93BC-1A874015209A}" destId="{A18806A2-CECA-46A6-BF3A-E221F002AFF1}" srcOrd="0" destOrd="0" presId="urn:microsoft.com/office/officeart/2008/layout/VerticalCurvedList"/>
    <dgm:cxn modelId="{E21451C8-A6C4-46CD-B55E-41171C3C13BD}" type="presOf" srcId="{9069E1C9-1FE8-438A-9BA4-C76273425EF4}" destId="{7CEABBDB-1D44-4CAA-A45E-A9ED8D583B3B}" srcOrd="0" destOrd="0" presId="urn:microsoft.com/office/officeart/2008/layout/VerticalCurvedList"/>
    <dgm:cxn modelId="{ACA172D0-C8D7-4658-9CDD-21B60163F7DE}" srcId="{9069E1C9-1FE8-438A-9BA4-C76273425EF4}" destId="{A9B50D42-024B-4993-BAF8-893AC7125BF3}" srcOrd="0" destOrd="0" parTransId="{BE90F208-FAB6-4363-8CE4-6A4C5015A5C7}" sibTransId="{CDB46C7C-E966-42E0-88A2-FC82D555BB80}"/>
    <dgm:cxn modelId="{299570DD-2566-498F-9EFC-759A9F463132}" type="presOf" srcId="{F3FF8004-FA32-45B8-BFE3-9AE55DB897C3}" destId="{45675970-91A0-42AA-978A-37B5E1E68A45}" srcOrd="0" destOrd="0" presId="urn:microsoft.com/office/officeart/2008/layout/VerticalCurvedList"/>
    <dgm:cxn modelId="{2CDC38FC-6A58-4030-AE2A-0449A061D8A4}" type="presOf" srcId="{A9B50D42-024B-4993-BAF8-893AC7125BF3}" destId="{5096CA79-E160-4BE4-97D5-C21C70F6FD27}" srcOrd="0" destOrd="0" presId="urn:microsoft.com/office/officeart/2008/layout/VerticalCurvedList"/>
    <dgm:cxn modelId="{EBAB328A-2A45-476A-A005-0854374AEF9C}" type="presParOf" srcId="{7CEABBDB-1D44-4CAA-A45E-A9ED8D583B3B}" destId="{20FE3DB1-46FC-46D1-9172-CC5F4A38444D}" srcOrd="0" destOrd="0" presId="urn:microsoft.com/office/officeart/2008/layout/VerticalCurvedList"/>
    <dgm:cxn modelId="{7B734677-FD30-4A8A-B7C9-547B72931EF9}" type="presParOf" srcId="{20FE3DB1-46FC-46D1-9172-CC5F4A38444D}" destId="{FF6FC071-4207-40E4-8909-E251EFB4BCEE}" srcOrd="0" destOrd="0" presId="urn:microsoft.com/office/officeart/2008/layout/VerticalCurvedList"/>
    <dgm:cxn modelId="{C4416C61-18D9-4C61-8FC9-F6FA290C4404}" type="presParOf" srcId="{FF6FC071-4207-40E4-8909-E251EFB4BCEE}" destId="{480F8C1A-7697-42EC-BFF0-7143AE2BE5F5}" srcOrd="0" destOrd="0" presId="urn:microsoft.com/office/officeart/2008/layout/VerticalCurvedList"/>
    <dgm:cxn modelId="{82ED1586-02FE-4925-9C31-F167C8704379}" type="presParOf" srcId="{FF6FC071-4207-40E4-8909-E251EFB4BCEE}" destId="{42FE9732-143D-40EE-8FDA-5A28DCAB93FB}" srcOrd="1" destOrd="0" presId="urn:microsoft.com/office/officeart/2008/layout/VerticalCurvedList"/>
    <dgm:cxn modelId="{2A891ECA-CF9B-4897-8040-F41274C7F404}" type="presParOf" srcId="{FF6FC071-4207-40E4-8909-E251EFB4BCEE}" destId="{59979DEE-BC1C-4D9D-8011-8A733A5A7A86}" srcOrd="2" destOrd="0" presId="urn:microsoft.com/office/officeart/2008/layout/VerticalCurvedList"/>
    <dgm:cxn modelId="{CBB12853-59F8-4F1D-B1C6-FAF983B915B4}" type="presParOf" srcId="{FF6FC071-4207-40E4-8909-E251EFB4BCEE}" destId="{6C2393DA-DC44-4A53-A010-7A8445225E0E}" srcOrd="3" destOrd="0" presId="urn:microsoft.com/office/officeart/2008/layout/VerticalCurvedList"/>
    <dgm:cxn modelId="{C6131DF0-2F76-401D-9F9B-2E5F5EAF5DEA}" type="presParOf" srcId="{20FE3DB1-46FC-46D1-9172-CC5F4A38444D}" destId="{5096CA79-E160-4BE4-97D5-C21C70F6FD27}" srcOrd="1" destOrd="0" presId="urn:microsoft.com/office/officeart/2008/layout/VerticalCurvedList"/>
    <dgm:cxn modelId="{47AFA1A1-D968-47B5-95ED-C8E5567D0AA6}" type="presParOf" srcId="{20FE3DB1-46FC-46D1-9172-CC5F4A38444D}" destId="{7A3469CF-3E59-4D95-8C84-F6BB444EE8D9}" srcOrd="2" destOrd="0" presId="urn:microsoft.com/office/officeart/2008/layout/VerticalCurvedList"/>
    <dgm:cxn modelId="{5F4FE9AD-28E0-4EAD-9D59-1ABF58D2711C}" type="presParOf" srcId="{7A3469CF-3E59-4D95-8C84-F6BB444EE8D9}" destId="{7C120859-91F8-4CDA-8955-1032FF935C8D}" srcOrd="0" destOrd="0" presId="urn:microsoft.com/office/officeart/2008/layout/VerticalCurvedList"/>
    <dgm:cxn modelId="{5006405A-273F-4FB8-9AA6-DAD5929BAFD1}" type="presParOf" srcId="{20FE3DB1-46FC-46D1-9172-CC5F4A38444D}" destId="{A18806A2-CECA-46A6-BF3A-E221F002AFF1}" srcOrd="3" destOrd="0" presId="urn:microsoft.com/office/officeart/2008/layout/VerticalCurvedList"/>
    <dgm:cxn modelId="{1F761057-EC24-4EEA-893E-C4ABFE5E5B08}" type="presParOf" srcId="{20FE3DB1-46FC-46D1-9172-CC5F4A38444D}" destId="{7A09BAAE-9884-43C4-8E2C-591A1CD6D205}" srcOrd="4" destOrd="0" presId="urn:microsoft.com/office/officeart/2008/layout/VerticalCurvedList"/>
    <dgm:cxn modelId="{E0CDAC9D-352D-4E1A-BEE9-6DE8828DDFDB}" type="presParOf" srcId="{7A09BAAE-9884-43C4-8E2C-591A1CD6D205}" destId="{E8BEFE68-5E59-4D89-AC14-6A422B05B58E}" srcOrd="0" destOrd="0" presId="urn:microsoft.com/office/officeart/2008/layout/VerticalCurvedList"/>
    <dgm:cxn modelId="{BD437C06-1B37-41FD-9692-5BBBB4DAA6C1}" type="presParOf" srcId="{20FE3DB1-46FC-46D1-9172-CC5F4A38444D}" destId="{431C4BBC-8824-4EFC-8ED5-2C55BD97C260}" srcOrd="5" destOrd="0" presId="urn:microsoft.com/office/officeart/2008/layout/VerticalCurvedList"/>
    <dgm:cxn modelId="{F95B338B-F648-498C-84F1-E56650BC4D5D}" type="presParOf" srcId="{20FE3DB1-46FC-46D1-9172-CC5F4A38444D}" destId="{34754FBB-565D-4336-9D6A-0AF09FA3668D}" srcOrd="6" destOrd="0" presId="urn:microsoft.com/office/officeart/2008/layout/VerticalCurvedList"/>
    <dgm:cxn modelId="{A1C7E4FD-03B2-4EE6-A7FD-4351B642DC1F}" type="presParOf" srcId="{34754FBB-565D-4336-9D6A-0AF09FA3668D}" destId="{5251675C-F87F-4990-BF5E-68AAD45A2884}" srcOrd="0" destOrd="0" presId="urn:microsoft.com/office/officeart/2008/layout/VerticalCurvedList"/>
    <dgm:cxn modelId="{1F0DE2F8-ED86-4085-BF9B-2905C2EF12AE}" type="presParOf" srcId="{20FE3DB1-46FC-46D1-9172-CC5F4A38444D}" destId="{6F98FB6F-2DDE-47AF-BA6E-06286E92E7B7}" srcOrd="7" destOrd="0" presId="urn:microsoft.com/office/officeart/2008/layout/VerticalCurvedList"/>
    <dgm:cxn modelId="{DCAB9776-C6EA-4946-A4C1-DF8E47F15C7F}" type="presParOf" srcId="{20FE3DB1-46FC-46D1-9172-CC5F4A38444D}" destId="{93004460-9216-49CE-B9A0-A000272B5252}" srcOrd="8" destOrd="0" presId="urn:microsoft.com/office/officeart/2008/layout/VerticalCurvedList"/>
    <dgm:cxn modelId="{D5B6FE6A-F38D-4B7B-8818-4F7B59A229AA}" type="presParOf" srcId="{93004460-9216-49CE-B9A0-A000272B5252}" destId="{23B71E68-22F0-4011-9B1F-60DB26758954}" srcOrd="0" destOrd="0" presId="urn:microsoft.com/office/officeart/2008/layout/VerticalCurvedList"/>
    <dgm:cxn modelId="{55685A4F-A0BA-47E9-B7A9-5BA93E4F0336}" type="presParOf" srcId="{20FE3DB1-46FC-46D1-9172-CC5F4A38444D}" destId="{512029E3-C708-4DC6-A210-16538861B826}" srcOrd="9" destOrd="0" presId="urn:microsoft.com/office/officeart/2008/layout/VerticalCurvedList"/>
    <dgm:cxn modelId="{F0F43B2E-2678-4779-AF1D-9695A874EADF}" type="presParOf" srcId="{20FE3DB1-46FC-46D1-9172-CC5F4A38444D}" destId="{EF26A992-2CAE-48FF-AD93-3435C70F0E91}" srcOrd="10" destOrd="0" presId="urn:microsoft.com/office/officeart/2008/layout/VerticalCurvedList"/>
    <dgm:cxn modelId="{FA529DFB-2E58-4E97-9090-0005E47CC0CE}" type="presParOf" srcId="{EF26A992-2CAE-48FF-AD93-3435C70F0E91}" destId="{D43FBC90-7249-4344-8D28-BDA22B83490F}" srcOrd="0" destOrd="0" presId="urn:microsoft.com/office/officeart/2008/layout/VerticalCurvedList"/>
    <dgm:cxn modelId="{757F4158-06F4-47D4-B023-2B02CF53A664}" type="presParOf" srcId="{20FE3DB1-46FC-46D1-9172-CC5F4A38444D}" destId="{B6682309-BACA-4C1E-95A1-6C05018FB598}" srcOrd="11" destOrd="0" presId="urn:microsoft.com/office/officeart/2008/layout/VerticalCurvedList"/>
    <dgm:cxn modelId="{49FBA5AB-C512-44FF-9DDB-18A52C855A9A}" type="presParOf" srcId="{20FE3DB1-46FC-46D1-9172-CC5F4A38444D}" destId="{37DDC203-DF6E-499C-BAB3-D351C4E3F2E4}" srcOrd="12" destOrd="0" presId="urn:microsoft.com/office/officeart/2008/layout/VerticalCurvedList"/>
    <dgm:cxn modelId="{052C98A7-B8FC-4372-8307-B4503B50BD69}" type="presParOf" srcId="{37DDC203-DF6E-499C-BAB3-D351C4E3F2E4}" destId="{2F94A1D0-8138-4DFE-9FC1-01AF166460B8}" srcOrd="0" destOrd="0" presId="urn:microsoft.com/office/officeart/2008/layout/VerticalCurvedList"/>
    <dgm:cxn modelId="{DBD9F090-EE51-43E1-BA70-B7D729C6ADDF}" type="presParOf" srcId="{20FE3DB1-46FC-46D1-9172-CC5F4A38444D}" destId="{45675970-91A0-42AA-978A-37B5E1E68A45}" srcOrd="13" destOrd="0" presId="urn:microsoft.com/office/officeart/2008/layout/VerticalCurvedList"/>
    <dgm:cxn modelId="{A3A81E76-736B-44F6-B1E5-37B419CDA94D}" type="presParOf" srcId="{20FE3DB1-46FC-46D1-9172-CC5F4A38444D}" destId="{AA589CCD-F887-414A-B5BF-721CCD2A2776}" srcOrd="14" destOrd="0" presId="urn:microsoft.com/office/officeart/2008/layout/VerticalCurvedList"/>
    <dgm:cxn modelId="{93102242-3CAC-4DA8-8929-7982D04FFDB1}" type="presParOf" srcId="{AA589CCD-F887-414A-B5BF-721CCD2A2776}" destId="{244C604A-8CD8-4842-92C4-713F37ED5F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C0611-44ED-4AD3-BB33-3EB355D66B4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97CE0D4-A5A4-4F10-B22C-1D593E3C03A7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Modelos de negocios</a:t>
          </a:r>
        </a:p>
      </dgm:t>
    </dgm:pt>
    <dgm:pt modelId="{C1EA7F98-471B-44D8-B7B9-C2D31DA50D0E}" type="parTrans" cxnId="{4D2AFE03-5044-4E9C-9A9F-E8843EBF004F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0F3DAC5A-8C6F-4037-BACD-6E72BE81256F}" type="sibTrans" cxnId="{4D2AFE03-5044-4E9C-9A9F-E8843EBF004F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A2D55CE8-A919-4DE7-A6A0-16473B3774CB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Gestión tributaria y contable</a:t>
          </a:r>
        </a:p>
      </dgm:t>
    </dgm:pt>
    <dgm:pt modelId="{5E5FDC00-BB34-4C8F-B5BB-28B006735943}" type="parTrans" cxnId="{7A916A7D-E0D2-4836-A500-517BB74F775C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8D44345C-E44D-41F8-859C-C9E6AD85E1D9}" type="sibTrans" cxnId="{7A916A7D-E0D2-4836-A500-517BB74F775C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D993099A-71CC-4D25-9B85-154CAE421225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Coaching</a:t>
          </a:r>
        </a:p>
      </dgm:t>
    </dgm:pt>
    <dgm:pt modelId="{539311C1-A723-461D-AE92-ED845490B3DB}" type="parTrans" cxnId="{6957883E-4E5C-499A-A34E-A4ADF39E2B06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F275A07E-6D7D-499A-BC09-C0B10C2E92B5}" type="sibTrans" cxnId="{6957883E-4E5C-499A-A34E-A4ADF39E2B06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A851D4F1-CDF9-4298-ACDF-9CF3F67802EA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Entrega de Kits sanitizantes*</a:t>
          </a:r>
        </a:p>
      </dgm:t>
    </dgm:pt>
    <dgm:pt modelId="{40AEAF0B-5BC1-4D74-9E19-1C520C32A19F}" type="parTrans" cxnId="{FC5B880F-D9AD-4E4A-9574-C6AD49935F95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479E22C1-BA4A-4A94-846A-334CAADE9EF0}" type="sibTrans" cxnId="{FC5B880F-D9AD-4E4A-9574-C6AD49935F95}">
      <dgm:prSet/>
      <dgm:spPr/>
      <dgm:t>
        <a:bodyPr/>
        <a:lstStyle/>
        <a:p>
          <a:endParaRPr lang="es-CL" sz="2000">
            <a:latin typeface="Avenir Heavy" panose="02000503020000020003"/>
          </a:endParaRPr>
        </a:p>
      </dgm:t>
    </dgm:pt>
    <dgm:pt modelId="{A1D8919B-0B10-4F8C-94CB-EAB27E423D7E}">
      <dgm:prSet phldrT="[Texto]" custT="1"/>
      <dgm:spPr/>
      <dgm:t>
        <a:bodyPr/>
        <a:lstStyle/>
        <a:p>
          <a:r>
            <a:rPr lang="es-CL" sz="2000" dirty="0">
              <a:latin typeface="Avenir Heavy" panose="02000503020000020003"/>
            </a:rPr>
            <a:t>Formulación de proyectos</a:t>
          </a:r>
        </a:p>
      </dgm:t>
    </dgm:pt>
    <dgm:pt modelId="{25FFE3D3-F305-4EA9-BC36-6260A954EAB0}" type="parTrans" cxnId="{8D88DCFB-C562-44AD-9E38-15F59DEE253D}">
      <dgm:prSet/>
      <dgm:spPr/>
      <dgm:t>
        <a:bodyPr/>
        <a:lstStyle/>
        <a:p>
          <a:endParaRPr lang="es-CL"/>
        </a:p>
      </dgm:t>
    </dgm:pt>
    <dgm:pt modelId="{D0850F25-198E-4AB5-AB4F-7ADEC5C22C3D}" type="sibTrans" cxnId="{8D88DCFB-C562-44AD-9E38-15F59DEE253D}">
      <dgm:prSet/>
      <dgm:spPr/>
      <dgm:t>
        <a:bodyPr/>
        <a:lstStyle/>
        <a:p>
          <a:endParaRPr lang="es-CL"/>
        </a:p>
      </dgm:t>
    </dgm:pt>
    <dgm:pt modelId="{77E17314-ECDB-4D80-999B-4E9581E1EF45}" type="pres">
      <dgm:prSet presAssocID="{DF9C0611-44ED-4AD3-BB33-3EB355D66B4F}" presName="Name0" presStyleCnt="0">
        <dgm:presLayoutVars>
          <dgm:chMax val="7"/>
          <dgm:chPref val="7"/>
          <dgm:dir/>
        </dgm:presLayoutVars>
      </dgm:prSet>
      <dgm:spPr/>
    </dgm:pt>
    <dgm:pt modelId="{5944ECF9-5313-4106-838F-DCF4A5BFDC31}" type="pres">
      <dgm:prSet presAssocID="{DF9C0611-44ED-4AD3-BB33-3EB355D66B4F}" presName="Name1" presStyleCnt="0"/>
      <dgm:spPr/>
    </dgm:pt>
    <dgm:pt modelId="{9783B1DE-2622-486C-BFE4-BAA5B330B27C}" type="pres">
      <dgm:prSet presAssocID="{DF9C0611-44ED-4AD3-BB33-3EB355D66B4F}" presName="cycle" presStyleCnt="0"/>
      <dgm:spPr/>
    </dgm:pt>
    <dgm:pt modelId="{3B6AA1C0-B29E-410A-BAF5-F4BC4B122B91}" type="pres">
      <dgm:prSet presAssocID="{DF9C0611-44ED-4AD3-BB33-3EB355D66B4F}" presName="srcNode" presStyleLbl="node1" presStyleIdx="0" presStyleCnt="5"/>
      <dgm:spPr/>
    </dgm:pt>
    <dgm:pt modelId="{DF06CDBB-474E-4111-84B7-86FB1C21FC73}" type="pres">
      <dgm:prSet presAssocID="{DF9C0611-44ED-4AD3-BB33-3EB355D66B4F}" presName="conn" presStyleLbl="parChTrans1D2" presStyleIdx="0" presStyleCnt="1"/>
      <dgm:spPr/>
    </dgm:pt>
    <dgm:pt modelId="{AAC78BE5-F13A-429C-9D94-D9C650568CB9}" type="pres">
      <dgm:prSet presAssocID="{DF9C0611-44ED-4AD3-BB33-3EB355D66B4F}" presName="extraNode" presStyleLbl="node1" presStyleIdx="0" presStyleCnt="5"/>
      <dgm:spPr/>
    </dgm:pt>
    <dgm:pt modelId="{ADB5076B-A784-49C5-953F-03D4683834E9}" type="pres">
      <dgm:prSet presAssocID="{DF9C0611-44ED-4AD3-BB33-3EB355D66B4F}" presName="dstNode" presStyleLbl="node1" presStyleIdx="0" presStyleCnt="5"/>
      <dgm:spPr/>
    </dgm:pt>
    <dgm:pt modelId="{D605637E-F8FD-481C-83AE-E6174CE15283}" type="pres">
      <dgm:prSet presAssocID="{197CE0D4-A5A4-4F10-B22C-1D593E3C03A7}" presName="text_1" presStyleLbl="node1" presStyleIdx="0" presStyleCnt="5">
        <dgm:presLayoutVars>
          <dgm:bulletEnabled val="1"/>
        </dgm:presLayoutVars>
      </dgm:prSet>
      <dgm:spPr/>
    </dgm:pt>
    <dgm:pt modelId="{73CA18F0-B333-40DB-A04F-B4A78A6018EC}" type="pres">
      <dgm:prSet presAssocID="{197CE0D4-A5A4-4F10-B22C-1D593E3C03A7}" presName="accent_1" presStyleCnt="0"/>
      <dgm:spPr/>
    </dgm:pt>
    <dgm:pt modelId="{DD255E2B-EE09-4D24-A3A7-927AB7FC3BE9}" type="pres">
      <dgm:prSet presAssocID="{197CE0D4-A5A4-4F10-B22C-1D593E3C03A7}" presName="accentRepeatNode" presStyleLbl="solidFgAcc1" presStyleIdx="0" presStyleCnt="5"/>
      <dgm:spPr/>
    </dgm:pt>
    <dgm:pt modelId="{EA4D9573-A4D2-4836-A997-692EC2A19AC3}" type="pres">
      <dgm:prSet presAssocID="{A2D55CE8-A919-4DE7-A6A0-16473B3774CB}" presName="text_2" presStyleLbl="node1" presStyleIdx="1" presStyleCnt="5">
        <dgm:presLayoutVars>
          <dgm:bulletEnabled val="1"/>
        </dgm:presLayoutVars>
      </dgm:prSet>
      <dgm:spPr/>
    </dgm:pt>
    <dgm:pt modelId="{066257E7-4889-4306-9366-F6AD36E7D415}" type="pres">
      <dgm:prSet presAssocID="{A2D55CE8-A919-4DE7-A6A0-16473B3774CB}" presName="accent_2" presStyleCnt="0"/>
      <dgm:spPr/>
    </dgm:pt>
    <dgm:pt modelId="{825D4FE3-471D-4874-8A53-25F501EF0606}" type="pres">
      <dgm:prSet presAssocID="{A2D55CE8-A919-4DE7-A6A0-16473B3774CB}" presName="accentRepeatNode" presStyleLbl="solidFgAcc1" presStyleIdx="1" presStyleCnt="5"/>
      <dgm:spPr/>
    </dgm:pt>
    <dgm:pt modelId="{CE802692-3A65-4E69-97CC-89C70C1BC4E8}" type="pres">
      <dgm:prSet presAssocID="{D993099A-71CC-4D25-9B85-154CAE421225}" presName="text_3" presStyleLbl="node1" presStyleIdx="2" presStyleCnt="5">
        <dgm:presLayoutVars>
          <dgm:bulletEnabled val="1"/>
        </dgm:presLayoutVars>
      </dgm:prSet>
      <dgm:spPr/>
    </dgm:pt>
    <dgm:pt modelId="{3BADF4FC-B68E-48AC-B6CD-39A818BDEEFE}" type="pres">
      <dgm:prSet presAssocID="{D993099A-71CC-4D25-9B85-154CAE421225}" presName="accent_3" presStyleCnt="0"/>
      <dgm:spPr/>
    </dgm:pt>
    <dgm:pt modelId="{0241B809-B479-43C5-93BE-65486F85DAED}" type="pres">
      <dgm:prSet presAssocID="{D993099A-71CC-4D25-9B85-154CAE421225}" presName="accentRepeatNode" presStyleLbl="solidFgAcc1" presStyleIdx="2" presStyleCnt="5"/>
      <dgm:spPr/>
    </dgm:pt>
    <dgm:pt modelId="{68497739-5EFA-41D0-8533-A2E9516C5E7E}" type="pres">
      <dgm:prSet presAssocID="{A1D8919B-0B10-4F8C-94CB-EAB27E423D7E}" presName="text_4" presStyleLbl="node1" presStyleIdx="3" presStyleCnt="5">
        <dgm:presLayoutVars>
          <dgm:bulletEnabled val="1"/>
        </dgm:presLayoutVars>
      </dgm:prSet>
      <dgm:spPr/>
    </dgm:pt>
    <dgm:pt modelId="{2BE08A29-6397-476B-965A-FFF42572079B}" type="pres">
      <dgm:prSet presAssocID="{A1D8919B-0B10-4F8C-94CB-EAB27E423D7E}" presName="accent_4" presStyleCnt="0"/>
      <dgm:spPr/>
    </dgm:pt>
    <dgm:pt modelId="{29B74254-93B2-45CA-89ED-91FE23D81B47}" type="pres">
      <dgm:prSet presAssocID="{A1D8919B-0B10-4F8C-94CB-EAB27E423D7E}" presName="accentRepeatNode" presStyleLbl="solidFgAcc1" presStyleIdx="3" presStyleCnt="5"/>
      <dgm:spPr/>
    </dgm:pt>
    <dgm:pt modelId="{274BED1A-215E-4517-93BC-93CCB759877E}" type="pres">
      <dgm:prSet presAssocID="{A851D4F1-CDF9-4298-ACDF-9CF3F67802EA}" presName="text_5" presStyleLbl="node1" presStyleIdx="4" presStyleCnt="5">
        <dgm:presLayoutVars>
          <dgm:bulletEnabled val="1"/>
        </dgm:presLayoutVars>
      </dgm:prSet>
      <dgm:spPr/>
    </dgm:pt>
    <dgm:pt modelId="{ED6CA067-08B0-4A2E-89AA-3D4B68787A58}" type="pres">
      <dgm:prSet presAssocID="{A851D4F1-CDF9-4298-ACDF-9CF3F67802EA}" presName="accent_5" presStyleCnt="0"/>
      <dgm:spPr/>
    </dgm:pt>
    <dgm:pt modelId="{8ABAB73D-8DBC-4B59-9AA7-2418EF678A39}" type="pres">
      <dgm:prSet presAssocID="{A851D4F1-CDF9-4298-ACDF-9CF3F67802EA}" presName="accentRepeatNode" presStyleLbl="solidFgAcc1" presStyleIdx="4" presStyleCnt="5"/>
      <dgm:spPr/>
    </dgm:pt>
  </dgm:ptLst>
  <dgm:cxnLst>
    <dgm:cxn modelId="{4D2AFE03-5044-4E9C-9A9F-E8843EBF004F}" srcId="{DF9C0611-44ED-4AD3-BB33-3EB355D66B4F}" destId="{197CE0D4-A5A4-4F10-B22C-1D593E3C03A7}" srcOrd="0" destOrd="0" parTransId="{C1EA7F98-471B-44D8-B7B9-C2D31DA50D0E}" sibTransId="{0F3DAC5A-8C6F-4037-BACD-6E72BE81256F}"/>
    <dgm:cxn modelId="{FC5B880F-D9AD-4E4A-9574-C6AD49935F95}" srcId="{DF9C0611-44ED-4AD3-BB33-3EB355D66B4F}" destId="{A851D4F1-CDF9-4298-ACDF-9CF3F67802EA}" srcOrd="4" destOrd="0" parTransId="{40AEAF0B-5BC1-4D74-9E19-1C520C32A19F}" sibTransId="{479E22C1-BA4A-4A94-846A-334CAADE9EF0}"/>
    <dgm:cxn modelId="{6957883E-4E5C-499A-A34E-A4ADF39E2B06}" srcId="{DF9C0611-44ED-4AD3-BB33-3EB355D66B4F}" destId="{D993099A-71CC-4D25-9B85-154CAE421225}" srcOrd="2" destOrd="0" parTransId="{539311C1-A723-461D-AE92-ED845490B3DB}" sibTransId="{F275A07E-6D7D-499A-BC09-C0B10C2E92B5}"/>
    <dgm:cxn modelId="{D2C4C642-5AF1-45F5-85C9-41535CCA9E8C}" type="presOf" srcId="{0F3DAC5A-8C6F-4037-BACD-6E72BE81256F}" destId="{DF06CDBB-474E-4111-84B7-86FB1C21FC73}" srcOrd="0" destOrd="0" presId="urn:microsoft.com/office/officeart/2008/layout/VerticalCurvedList"/>
    <dgm:cxn modelId="{50A8F146-CA4F-4EEB-90ED-8CD5BB9BB1D6}" type="presOf" srcId="{A851D4F1-CDF9-4298-ACDF-9CF3F67802EA}" destId="{274BED1A-215E-4517-93BC-93CCB759877E}" srcOrd="0" destOrd="0" presId="urn:microsoft.com/office/officeart/2008/layout/VerticalCurvedList"/>
    <dgm:cxn modelId="{BB0D5D6E-0063-45E8-ABD6-47D228E74F32}" type="presOf" srcId="{DF9C0611-44ED-4AD3-BB33-3EB355D66B4F}" destId="{77E17314-ECDB-4D80-999B-4E9581E1EF45}" srcOrd="0" destOrd="0" presId="urn:microsoft.com/office/officeart/2008/layout/VerticalCurvedList"/>
    <dgm:cxn modelId="{7A916A7D-E0D2-4836-A500-517BB74F775C}" srcId="{DF9C0611-44ED-4AD3-BB33-3EB355D66B4F}" destId="{A2D55CE8-A919-4DE7-A6A0-16473B3774CB}" srcOrd="1" destOrd="0" parTransId="{5E5FDC00-BB34-4C8F-B5BB-28B006735943}" sibTransId="{8D44345C-E44D-41F8-859C-C9E6AD85E1D9}"/>
    <dgm:cxn modelId="{CF4EA6A3-5108-42D0-8E8F-B22CC0909334}" type="presOf" srcId="{197CE0D4-A5A4-4F10-B22C-1D593E3C03A7}" destId="{D605637E-F8FD-481C-83AE-E6174CE15283}" srcOrd="0" destOrd="0" presId="urn:microsoft.com/office/officeart/2008/layout/VerticalCurvedList"/>
    <dgm:cxn modelId="{07731FCC-8F17-4287-BC4F-43090E34F9BE}" type="presOf" srcId="{D993099A-71CC-4D25-9B85-154CAE421225}" destId="{CE802692-3A65-4E69-97CC-89C70C1BC4E8}" srcOrd="0" destOrd="0" presId="urn:microsoft.com/office/officeart/2008/layout/VerticalCurvedList"/>
    <dgm:cxn modelId="{9C6084E0-7C20-4536-B527-7EB93E107230}" type="presOf" srcId="{A1D8919B-0B10-4F8C-94CB-EAB27E423D7E}" destId="{68497739-5EFA-41D0-8533-A2E9516C5E7E}" srcOrd="0" destOrd="0" presId="urn:microsoft.com/office/officeart/2008/layout/VerticalCurvedList"/>
    <dgm:cxn modelId="{566405F0-5FC7-4F1B-8D3B-0DBE657CF74B}" type="presOf" srcId="{A2D55CE8-A919-4DE7-A6A0-16473B3774CB}" destId="{EA4D9573-A4D2-4836-A997-692EC2A19AC3}" srcOrd="0" destOrd="0" presId="urn:microsoft.com/office/officeart/2008/layout/VerticalCurvedList"/>
    <dgm:cxn modelId="{8D88DCFB-C562-44AD-9E38-15F59DEE253D}" srcId="{DF9C0611-44ED-4AD3-BB33-3EB355D66B4F}" destId="{A1D8919B-0B10-4F8C-94CB-EAB27E423D7E}" srcOrd="3" destOrd="0" parTransId="{25FFE3D3-F305-4EA9-BC36-6260A954EAB0}" sibTransId="{D0850F25-198E-4AB5-AB4F-7ADEC5C22C3D}"/>
    <dgm:cxn modelId="{BB8FA198-FF6E-4505-B567-7F70D8DEA98C}" type="presParOf" srcId="{77E17314-ECDB-4D80-999B-4E9581E1EF45}" destId="{5944ECF9-5313-4106-838F-DCF4A5BFDC31}" srcOrd="0" destOrd="0" presId="urn:microsoft.com/office/officeart/2008/layout/VerticalCurvedList"/>
    <dgm:cxn modelId="{5F78015C-3CFB-4D51-A5A6-CC51CCFBBCFE}" type="presParOf" srcId="{5944ECF9-5313-4106-838F-DCF4A5BFDC31}" destId="{9783B1DE-2622-486C-BFE4-BAA5B330B27C}" srcOrd="0" destOrd="0" presId="urn:microsoft.com/office/officeart/2008/layout/VerticalCurvedList"/>
    <dgm:cxn modelId="{2EFB34F8-3118-4871-8D69-7B64E07018FE}" type="presParOf" srcId="{9783B1DE-2622-486C-BFE4-BAA5B330B27C}" destId="{3B6AA1C0-B29E-410A-BAF5-F4BC4B122B91}" srcOrd="0" destOrd="0" presId="urn:microsoft.com/office/officeart/2008/layout/VerticalCurvedList"/>
    <dgm:cxn modelId="{76902B43-C026-4AC0-9A22-F8CC8EE3239A}" type="presParOf" srcId="{9783B1DE-2622-486C-BFE4-BAA5B330B27C}" destId="{DF06CDBB-474E-4111-84B7-86FB1C21FC73}" srcOrd="1" destOrd="0" presId="urn:microsoft.com/office/officeart/2008/layout/VerticalCurvedList"/>
    <dgm:cxn modelId="{74B7FB8E-8E89-42B4-A4A7-EF108F79B393}" type="presParOf" srcId="{9783B1DE-2622-486C-BFE4-BAA5B330B27C}" destId="{AAC78BE5-F13A-429C-9D94-D9C650568CB9}" srcOrd="2" destOrd="0" presId="urn:microsoft.com/office/officeart/2008/layout/VerticalCurvedList"/>
    <dgm:cxn modelId="{64A071E9-4391-47F1-82CF-0168313FB2C9}" type="presParOf" srcId="{9783B1DE-2622-486C-BFE4-BAA5B330B27C}" destId="{ADB5076B-A784-49C5-953F-03D4683834E9}" srcOrd="3" destOrd="0" presId="urn:microsoft.com/office/officeart/2008/layout/VerticalCurvedList"/>
    <dgm:cxn modelId="{A291D8D3-AAD4-45A8-97D9-3561226705C2}" type="presParOf" srcId="{5944ECF9-5313-4106-838F-DCF4A5BFDC31}" destId="{D605637E-F8FD-481C-83AE-E6174CE15283}" srcOrd="1" destOrd="0" presId="urn:microsoft.com/office/officeart/2008/layout/VerticalCurvedList"/>
    <dgm:cxn modelId="{D1E450F8-F1B5-4B4E-AA59-B4FB62B9028C}" type="presParOf" srcId="{5944ECF9-5313-4106-838F-DCF4A5BFDC31}" destId="{73CA18F0-B333-40DB-A04F-B4A78A6018EC}" srcOrd="2" destOrd="0" presId="urn:microsoft.com/office/officeart/2008/layout/VerticalCurvedList"/>
    <dgm:cxn modelId="{F5E467FD-AB33-45DB-A285-30E33326586A}" type="presParOf" srcId="{73CA18F0-B333-40DB-A04F-B4A78A6018EC}" destId="{DD255E2B-EE09-4D24-A3A7-927AB7FC3BE9}" srcOrd="0" destOrd="0" presId="urn:microsoft.com/office/officeart/2008/layout/VerticalCurvedList"/>
    <dgm:cxn modelId="{523EDFA9-FF17-45A2-BC6A-C5AC390B2665}" type="presParOf" srcId="{5944ECF9-5313-4106-838F-DCF4A5BFDC31}" destId="{EA4D9573-A4D2-4836-A997-692EC2A19AC3}" srcOrd="3" destOrd="0" presId="urn:microsoft.com/office/officeart/2008/layout/VerticalCurvedList"/>
    <dgm:cxn modelId="{2002C9B8-9838-4BBA-BE82-2A733B84ED13}" type="presParOf" srcId="{5944ECF9-5313-4106-838F-DCF4A5BFDC31}" destId="{066257E7-4889-4306-9366-F6AD36E7D415}" srcOrd="4" destOrd="0" presId="urn:microsoft.com/office/officeart/2008/layout/VerticalCurvedList"/>
    <dgm:cxn modelId="{7B1BCC64-0A0E-4A68-9BA9-35DBD365D53A}" type="presParOf" srcId="{066257E7-4889-4306-9366-F6AD36E7D415}" destId="{825D4FE3-471D-4874-8A53-25F501EF0606}" srcOrd="0" destOrd="0" presId="urn:microsoft.com/office/officeart/2008/layout/VerticalCurvedList"/>
    <dgm:cxn modelId="{56B36680-AF16-48A8-9C45-256E32136763}" type="presParOf" srcId="{5944ECF9-5313-4106-838F-DCF4A5BFDC31}" destId="{CE802692-3A65-4E69-97CC-89C70C1BC4E8}" srcOrd="5" destOrd="0" presId="urn:microsoft.com/office/officeart/2008/layout/VerticalCurvedList"/>
    <dgm:cxn modelId="{87DB17EE-6673-4897-9777-2FDA10D9650A}" type="presParOf" srcId="{5944ECF9-5313-4106-838F-DCF4A5BFDC31}" destId="{3BADF4FC-B68E-48AC-B6CD-39A818BDEEFE}" srcOrd="6" destOrd="0" presId="urn:microsoft.com/office/officeart/2008/layout/VerticalCurvedList"/>
    <dgm:cxn modelId="{DA78A84F-91B9-4924-AF11-4FF79043061A}" type="presParOf" srcId="{3BADF4FC-B68E-48AC-B6CD-39A818BDEEFE}" destId="{0241B809-B479-43C5-93BE-65486F85DAED}" srcOrd="0" destOrd="0" presId="urn:microsoft.com/office/officeart/2008/layout/VerticalCurvedList"/>
    <dgm:cxn modelId="{83B7EF95-B55A-4F60-966E-52AA1CF48F6B}" type="presParOf" srcId="{5944ECF9-5313-4106-838F-DCF4A5BFDC31}" destId="{68497739-5EFA-41D0-8533-A2E9516C5E7E}" srcOrd="7" destOrd="0" presId="urn:microsoft.com/office/officeart/2008/layout/VerticalCurvedList"/>
    <dgm:cxn modelId="{59C14BF7-7DEB-4A4B-A40E-1B768E4E179A}" type="presParOf" srcId="{5944ECF9-5313-4106-838F-DCF4A5BFDC31}" destId="{2BE08A29-6397-476B-965A-FFF42572079B}" srcOrd="8" destOrd="0" presId="urn:microsoft.com/office/officeart/2008/layout/VerticalCurvedList"/>
    <dgm:cxn modelId="{3117A26A-44DF-4D86-896B-A396F8D1263B}" type="presParOf" srcId="{2BE08A29-6397-476B-965A-FFF42572079B}" destId="{29B74254-93B2-45CA-89ED-91FE23D81B47}" srcOrd="0" destOrd="0" presId="urn:microsoft.com/office/officeart/2008/layout/VerticalCurvedList"/>
    <dgm:cxn modelId="{BCD5BB6F-AA8A-418F-947D-015FBDE1D8CA}" type="presParOf" srcId="{5944ECF9-5313-4106-838F-DCF4A5BFDC31}" destId="{274BED1A-215E-4517-93BC-93CCB759877E}" srcOrd="9" destOrd="0" presId="urn:microsoft.com/office/officeart/2008/layout/VerticalCurvedList"/>
    <dgm:cxn modelId="{B86CE210-DCC6-4934-AA94-08D66B44CEB1}" type="presParOf" srcId="{5944ECF9-5313-4106-838F-DCF4A5BFDC31}" destId="{ED6CA067-08B0-4A2E-89AA-3D4B68787A58}" srcOrd="10" destOrd="0" presId="urn:microsoft.com/office/officeart/2008/layout/VerticalCurvedList"/>
    <dgm:cxn modelId="{9FC09C91-36C8-444E-B823-5204849EFD91}" type="presParOf" srcId="{ED6CA067-08B0-4A2E-89AA-3D4B68787A58}" destId="{8ABAB73D-8DBC-4B59-9AA7-2418EF678A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B6C26-5C3E-4D82-A1CC-B73FAA04A48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A87CC96-DEDC-452C-9B8D-B46A52FDA18A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Inicio - página principal</a:t>
          </a:r>
        </a:p>
      </dgm:t>
    </dgm:pt>
    <dgm:pt modelId="{FBA9EDC4-37AB-4205-9E91-FE4280B5B642}" type="parTrans" cxnId="{A867FDBB-DA75-4E33-A646-F064825B0BEC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844E3241-A81C-489E-A88D-230F9C28ED9D}" type="sibTrans" cxnId="{A867FDBB-DA75-4E33-A646-F064825B0BEC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24014506-F19C-4CE6-A67A-8A6932EB98F5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Proyecto - conócenos </a:t>
          </a:r>
        </a:p>
      </dgm:t>
    </dgm:pt>
    <dgm:pt modelId="{F870B887-B857-411E-9AC0-D5DBA1FEA9A8}" type="parTrans" cxnId="{BC6AF5BB-72C3-421E-87BB-99760C55258F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F6FEEA5E-20F4-4EF1-9C96-2A03F6E03FA7}" type="sibTrans" cxnId="{BC6AF5BB-72C3-421E-87BB-99760C55258F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D2E352A6-6CCF-46D1-8231-22F7E42DB8C8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Emprendedores - conoce los </a:t>
          </a:r>
          <a:r>
            <a:rPr lang="es-CL" sz="1600" dirty="0">
              <a:latin typeface="Avenir Heavy"/>
            </a:rPr>
            <a:t>diversos</a:t>
          </a:r>
          <a:r>
            <a:rPr lang="es-CL" sz="1700" dirty="0">
              <a:latin typeface="Avenir Heavy"/>
            </a:rPr>
            <a:t> emprendimientos</a:t>
          </a:r>
        </a:p>
      </dgm:t>
    </dgm:pt>
    <dgm:pt modelId="{D69B2DC3-54B6-42C7-AC72-0E5B3EF11611}" type="parTrans" cxnId="{73602310-1605-4231-8674-E2CAA671BC01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F3592DBA-ADB4-4C20-AA73-A400971B70B3}" type="sibTrans" cxnId="{73602310-1605-4231-8674-E2CAA671BC01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C88A23C6-6C43-41A8-A621-BCD633BB3ADF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Categorías - productos clasificados</a:t>
          </a:r>
        </a:p>
      </dgm:t>
    </dgm:pt>
    <dgm:pt modelId="{48D01AA4-9CA4-4E71-8560-39FA03104B1F}" type="parTrans" cxnId="{5F605073-6CFB-4708-A840-FE7E6E2CC2FC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16E68A15-DE62-4763-A0BF-6FEE3842B557}" type="sibTrans" cxnId="{5F605073-6CFB-4708-A840-FE7E6E2CC2FC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A07A4CB9-9B2C-4D8D-AED5-3D1F4229F5AB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Servicios - detalle </a:t>
          </a:r>
        </a:p>
      </dgm:t>
    </dgm:pt>
    <dgm:pt modelId="{84FCEA24-30ED-400C-AC07-7AF31BA1B0BC}" type="parTrans" cxnId="{19F1FAA2-7278-4457-8675-A62A58C7DA01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035A7E43-152D-4EDC-A16E-A71A8C685B10}" type="sibTrans" cxnId="{19F1FAA2-7278-4457-8675-A62A58C7DA01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5BAB3022-97EB-4ECB-873C-C03477CF90FE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Blog - información y experiencias</a:t>
          </a:r>
        </a:p>
      </dgm:t>
    </dgm:pt>
    <dgm:pt modelId="{6492EFED-E78A-47CD-A40F-01FB9C70712B}" type="parTrans" cxnId="{5A86E272-A6ED-4642-9938-313C94809B21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6D5C4C6B-DA67-4FD9-8629-7466B611DD9A}" type="sibTrans" cxnId="{5A86E272-A6ED-4642-9938-313C94809B21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6CD041EE-A7AF-4D25-A370-DA46C715A887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Contacto</a:t>
          </a:r>
        </a:p>
      </dgm:t>
    </dgm:pt>
    <dgm:pt modelId="{A7B9E849-2636-4EF4-9D57-558E66A26054}" type="parTrans" cxnId="{FAC01749-416F-4641-BB02-96D406FDD8BF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5E454DEC-6C89-45F4-A19C-3EE162AC7C28}" type="sibTrans" cxnId="{FAC01749-416F-4641-BB02-96D406FDD8BF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B4225E95-805E-4733-8596-66ECDCB74497}" type="pres">
      <dgm:prSet presAssocID="{812B6C26-5C3E-4D82-A1CC-B73FAA04A48B}" presName="Name0" presStyleCnt="0">
        <dgm:presLayoutVars>
          <dgm:chMax val="7"/>
          <dgm:chPref val="7"/>
          <dgm:dir/>
        </dgm:presLayoutVars>
      </dgm:prSet>
      <dgm:spPr/>
    </dgm:pt>
    <dgm:pt modelId="{A50A3EA1-4E8B-4B6E-BAA8-6A3E6EB10EC7}" type="pres">
      <dgm:prSet presAssocID="{812B6C26-5C3E-4D82-A1CC-B73FAA04A48B}" presName="Name1" presStyleCnt="0"/>
      <dgm:spPr/>
    </dgm:pt>
    <dgm:pt modelId="{4E04B9D7-6941-4400-85A0-2DB5D720C32C}" type="pres">
      <dgm:prSet presAssocID="{812B6C26-5C3E-4D82-A1CC-B73FAA04A48B}" presName="cycle" presStyleCnt="0"/>
      <dgm:spPr/>
    </dgm:pt>
    <dgm:pt modelId="{8378B339-64B9-4A52-93D4-A1DC9069151B}" type="pres">
      <dgm:prSet presAssocID="{812B6C26-5C3E-4D82-A1CC-B73FAA04A48B}" presName="srcNode" presStyleLbl="node1" presStyleIdx="0" presStyleCnt="7"/>
      <dgm:spPr/>
    </dgm:pt>
    <dgm:pt modelId="{49D5012B-B8CF-4ED2-B9A6-7D6397FAA1E3}" type="pres">
      <dgm:prSet presAssocID="{812B6C26-5C3E-4D82-A1CC-B73FAA04A48B}" presName="conn" presStyleLbl="parChTrans1D2" presStyleIdx="0" presStyleCnt="1"/>
      <dgm:spPr/>
    </dgm:pt>
    <dgm:pt modelId="{B414CACF-3FC9-4A4B-8FE1-BEBAEF782503}" type="pres">
      <dgm:prSet presAssocID="{812B6C26-5C3E-4D82-A1CC-B73FAA04A48B}" presName="extraNode" presStyleLbl="node1" presStyleIdx="0" presStyleCnt="7"/>
      <dgm:spPr/>
    </dgm:pt>
    <dgm:pt modelId="{1FA84F35-E99C-4084-858F-89BC44825AA8}" type="pres">
      <dgm:prSet presAssocID="{812B6C26-5C3E-4D82-A1CC-B73FAA04A48B}" presName="dstNode" presStyleLbl="node1" presStyleIdx="0" presStyleCnt="7"/>
      <dgm:spPr/>
    </dgm:pt>
    <dgm:pt modelId="{AFDBD746-FDF3-485D-B1E2-EAEFE4D79031}" type="pres">
      <dgm:prSet presAssocID="{1A87CC96-DEDC-452C-9B8D-B46A52FDA18A}" presName="text_1" presStyleLbl="node1" presStyleIdx="0" presStyleCnt="7">
        <dgm:presLayoutVars>
          <dgm:bulletEnabled val="1"/>
        </dgm:presLayoutVars>
      </dgm:prSet>
      <dgm:spPr/>
    </dgm:pt>
    <dgm:pt modelId="{FEEAC73A-8DAD-40AD-8847-4891EF4DFF48}" type="pres">
      <dgm:prSet presAssocID="{1A87CC96-DEDC-452C-9B8D-B46A52FDA18A}" presName="accent_1" presStyleCnt="0"/>
      <dgm:spPr/>
    </dgm:pt>
    <dgm:pt modelId="{3BA8658F-BAB7-4271-89A2-C310F32A406D}" type="pres">
      <dgm:prSet presAssocID="{1A87CC96-DEDC-452C-9B8D-B46A52FDA18A}" presName="accentRepeatNode" presStyleLbl="solidFgAcc1" presStyleIdx="0" presStyleCnt="7"/>
      <dgm:spPr/>
    </dgm:pt>
    <dgm:pt modelId="{BB958235-8789-4FBC-B1AC-C37078D26631}" type="pres">
      <dgm:prSet presAssocID="{24014506-F19C-4CE6-A67A-8A6932EB98F5}" presName="text_2" presStyleLbl="node1" presStyleIdx="1" presStyleCnt="7">
        <dgm:presLayoutVars>
          <dgm:bulletEnabled val="1"/>
        </dgm:presLayoutVars>
      </dgm:prSet>
      <dgm:spPr/>
    </dgm:pt>
    <dgm:pt modelId="{51E9D74F-4D25-4DC7-92F8-F477C15A9D28}" type="pres">
      <dgm:prSet presAssocID="{24014506-F19C-4CE6-A67A-8A6932EB98F5}" presName="accent_2" presStyleCnt="0"/>
      <dgm:spPr/>
    </dgm:pt>
    <dgm:pt modelId="{89080F12-2839-4840-9DC0-FA8579A2037B}" type="pres">
      <dgm:prSet presAssocID="{24014506-F19C-4CE6-A67A-8A6932EB98F5}" presName="accentRepeatNode" presStyleLbl="solidFgAcc1" presStyleIdx="1" presStyleCnt="7"/>
      <dgm:spPr/>
    </dgm:pt>
    <dgm:pt modelId="{46E1BA0D-AED6-46FD-BFA6-BC754CB93B2C}" type="pres">
      <dgm:prSet presAssocID="{D2E352A6-6CCF-46D1-8231-22F7E42DB8C8}" presName="text_3" presStyleLbl="node1" presStyleIdx="2" presStyleCnt="7">
        <dgm:presLayoutVars>
          <dgm:bulletEnabled val="1"/>
        </dgm:presLayoutVars>
      </dgm:prSet>
      <dgm:spPr/>
    </dgm:pt>
    <dgm:pt modelId="{126E73FF-3CFE-40BC-9018-67E39EF56440}" type="pres">
      <dgm:prSet presAssocID="{D2E352A6-6CCF-46D1-8231-22F7E42DB8C8}" presName="accent_3" presStyleCnt="0"/>
      <dgm:spPr/>
    </dgm:pt>
    <dgm:pt modelId="{5407FDCF-A769-4666-9459-85663969E14E}" type="pres">
      <dgm:prSet presAssocID="{D2E352A6-6CCF-46D1-8231-22F7E42DB8C8}" presName="accentRepeatNode" presStyleLbl="solidFgAcc1" presStyleIdx="2" presStyleCnt="7"/>
      <dgm:spPr/>
    </dgm:pt>
    <dgm:pt modelId="{92F5B63D-BEB0-4126-805A-AC726C55B486}" type="pres">
      <dgm:prSet presAssocID="{C88A23C6-6C43-41A8-A621-BCD633BB3ADF}" presName="text_4" presStyleLbl="node1" presStyleIdx="3" presStyleCnt="7">
        <dgm:presLayoutVars>
          <dgm:bulletEnabled val="1"/>
        </dgm:presLayoutVars>
      </dgm:prSet>
      <dgm:spPr/>
    </dgm:pt>
    <dgm:pt modelId="{E15EA110-DB8E-4336-9013-72FB0CD703BC}" type="pres">
      <dgm:prSet presAssocID="{C88A23C6-6C43-41A8-A621-BCD633BB3ADF}" presName="accent_4" presStyleCnt="0"/>
      <dgm:spPr/>
    </dgm:pt>
    <dgm:pt modelId="{6AE8A7E6-C8E7-4E34-B2C7-FB909E27CC57}" type="pres">
      <dgm:prSet presAssocID="{C88A23C6-6C43-41A8-A621-BCD633BB3ADF}" presName="accentRepeatNode" presStyleLbl="solidFgAcc1" presStyleIdx="3" presStyleCnt="7"/>
      <dgm:spPr/>
    </dgm:pt>
    <dgm:pt modelId="{4A184D28-2C56-4EEC-94F8-0526AD4C081A}" type="pres">
      <dgm:prSet presAssocID="{A07A4CB9-9B2C-4D8D-AED5-3D1F4229F5AB}" presName="text_5" presStyleLbl="node1" presStyleIdx="4" presStyleCnt="7">
        <dgm:presLayoutVars>
          <dgm:bulletEnabled val="1"/>
        </dgm:presLayoutVars>
      </dgm:prSet>
      <dgm:spPr/>
    </dgm:pt>
    <dgm:pt modelId="{77B72EAE-0495-46E6-A812-AFBEDC16B5BE}" type="pres">
      <dgm:prSet presAssocID="{A07A4CB9-9B2C-4D8D-AED5-3D1F4229F5AB}" presName="accent_5" presStyleCnt="0"/>
      <dgm:spPr/>
    </dgm:pt>
    <dgm:pt modelId="{3B40AF1C-A7BC-4266-9D7B-E256CBD6C8CE}" type="pres">
      <dgm:prSet presAssocID="{A07A4CB9-9B2C-4D8D-AED5-3D1F4229F5AB}" presName="accentRepeatNode" presStyleLbl="solidFgAcc1" presStyleIdx="4" presStyleCnt="7"/>
      <dgm:spPr/>
    </dgm:pt>
    <dgm:pt modelId="{A80DE989-CFD2-4201-9768-3CEDD87CDC01}" type="pres">
      <dgm:prSet presAssocID="{5BAB3022-97EB-4ECB-873C-C03477CF90FE}" presName="text_6" presStyleLbl="node1" presStyleIdx="5" presStyleCnt="7">
        <dgm:presLayoutVars>
          <dgm:bulletEnabled val="1"/>
        </dgm:presLayoutVars>
      </dgm:prSet>
      <dgm:spPr/>
    </dgm:pt>
    <dgm:pt modelId="{0D42ADCC-74C0-43EF-BF5C-08D396CD5BBE}" type="pres">
      <dgm:prSet presAssocID="{5BAB3022-97EB-4ECB-873C-C03477CF90FE}" presName="accent_6" presStyleCnt="0"/>
      <dgm:spPr/>
    </dgm:pt>
    <dgm:pt modelId="{CD069591-C431-4878-A3E9-5534E4E80179}" type="pres">
      <dgm:prSet presAssocID="{5BAB3022-97EB-4ECB-873C-C03477CF90FE}" presName="accentRepeatNode" presStyleLbl="solidFgAcc1" presStyleIdx="5" presStyleCnt="7"/>
      <dgm:spPr/>
    </dgm:pt>
    <dgm:pt modelId="{F6226C5D-2EE9-4E0A-AABD-56ED0503E6CF}" type="pres">
      <dgm:prSet presAssocID="{6CD041EE-A7AF-4D25-A370-DA46C715A887}" presName="text_7" presStyleLbl="node1" presStyleIdx="6" presStyleCnt="7">
        <dgm:presLayoutVars>
          <dgm:bulletEnabled val="1"/>
        </dgm:presLayoutVars>
      </dgm:prSet>
      <dgm:spPr/>
    </dgm:pt>
    <dgm:pt modelId="{1A8C3EB1-0DA8-405C-8C56-4550E561FB9D}" type="pres">
      <dgm:prSet presAssocID="{6CD041EE-A7AF-4D25-A370-DA46C715A887}" presName="accent_7" presStyleCnt="0"/>
      <dgm:spPr/>
    </dgm:pt>
    <dgm:pt modelId="{40B7311B-6724-4C67-BF29-992F2C7E4E42}" type="pres">
      <dgm:prSet presAssocID="{6CD041EE-A7AF-4D25-A370-DA46C715A887}" presName="accentRepeatNode" presStyleLbl="solidFgAcc1" presStyleIdx="6" presStyleCnt="7"/>
      <dgm:spPr/>
    </dgm:pt>
  </dgm:ptLst>
  <dgm:cxnLst>
    <dgm:cxn modelId="{30C59304-2F19-46F5-84BC-D64043DF0493}" type="presOf" srcId="{D2E352A6-6CCF-46D1-8231-22F7E42DB8C8}" destId="{46E1BA0D-AED6-46FD-BFA6-BC754CB93B2C}" srcOrd="0" destOrd="0" presId="urn:microsoft.com/office/officeart/2008/layout/VerticalCurvedList"/>
    <dgm:cxn modelId="{73602310-1605-4231-8674-E2CAA671BC01}" srcId="{812B6C26-5C3E-4D82-A1CC-B73FAA04A48B}" destId="{D2E352A6-6CCF-46D1-8231-22F7E42DB8C8}" srcOrd="2" destOrd="0" parTransId="{D69B2DC3-54B6-42C7-AC72-0E5B3EF11611}" sibTransId="{F3592DBA-ADB4-4C20-AA73-A400971B70B3}"/>
    <dgm:cxn modelId="{FD642229-4504-4B25-9006-AA1F267014F4}" type="presOf" srcId="{1A87CC96-DEDC-452C-9B8D-B46A52FDA18A}" destId="{AFDBD746-FDF3-485D-B1E2-EAEFE4D79031}" srcOrd="0" destOrd="0" presId="urn:microsoft.com/office/officeart/2008/layout/VerticalCurvedList"/>
    <dgm:cxn modelId="{E2204F47-2417-474E-9154-3967A28DC23A}" type="presOf" srcId="{5BAB3022-97EB-4ECB-873C-C03477CF90FE}" destId="{A80DE989-CFD2-4201-9768-3CEDD87CDC01}" srcOrd="0" destOrd="0" presId="urn:microsoft.com/office/officeart/2008/layout/VerticalCurvedList"/>
    <dgm:cxn modelId="{FAC01749-416F-4641-BB02-96D406FDD8BF}" srcId="{812B6C26-5C3E-4D82-A1CC-B73FAA04A48B}" destId="{6CD041EE-A7AF-4D25-A370-DA46C715A887}" srcOrd="6" destOrd="0" parTransId="{A7B9E849-2636-4EF4-9D57-558E66A26054}" sibTransId="{5E454DEC-6C89-45F4-A19C-3EE162AC7C28}"/>
    <dgm:cxn modelId="{5A86E272-A6ED-4642-9938-313C94809B21}" srcId="{812B6C26-5C3E-4D82-A1CC-B73FAA04A48B}" destId="{5BAB3022-97EB-4ECB-873C-C03477CF90FE}" srcOrd="5" destOrd="0" parTransId="{6492EFED-E78A-47CD-A40F-01FB9C70712B}" sibTransId="{6D5C4C6B-DA67-4FD9-8629-7466B611DD9A}"/>
    <dgm:cxn modelId="{5F605073-6CFB-4708-A840-FE7E6E2CC2FC}" srcId="{812B6C26-5C3E-4D82-A1CC-B73FAA04A48B}" destId="{C88A23C6-6C43-41A8-A621-BCD633BB3ADF}" srcOrd="3" destOrd="0" parTransId="{48D01AA4-9CA4-4E71-8560-39FA03104B1F}" sibTransId="{16E68A15-DE62-4763-A0BF-6FEE3842B557}"/>
    <dgm:cxn modelId="{B1C34D59-6CE9-420C-A2F5-2B23FABA42EC}" type="presOf" srcId="{C88A23C6-6C43-41A8-A621-BCD633BB3ADF}" destId="{92F5B63D-BEB0-4126-805A-AC726C55B486}" srcOrd="0" destOrd="0" presId="urn:microsoft.com/office/officeart/2008/layout/VerticalCurvedList"/>
    <dgm:cxn modelId="{A2307E8D-5074-4099-9A8E-983B6A854590}" type="presOf" srcId="{A07A4CB9-9B2C-4D8D-AED5-3D1F4229F5AB}" destId="{4A184D28-2C56-4EEC-94F8-0526AD4C081A}" srcOrd="0" destOrd="0" presId="urn:microsoft.com/office/officeart/2008/layout/VerticalCurvedList"/>
    <dgm:cxn modelId="{84953F9C-DB4B-4B41-B462-A4EA3D3A268A}" type="presOf" srcId="{812B6C26-5C3E-4D82-A1CC-B73FAA04A48B}" destId="{B4225E95-805E-4733-8596-66ECDCB74497}" srcOrd="0" destOrd="0" presId="urn:microsoft.com/office/officeart/2008/layout/VerticalCurvedList"/>
    <dgm:cxn modelId="{19F1FAA2-7278-4457-8675-A62A58C7DA01}" srcId="{812B6C26-5C3E-4D82-A1CC-B73FAA04A48B}" destId="{A07A4CB9-9B2C-4D8D-AED5-3D1F4229F5AB}" srcOrd="4" destOrd="0" parTransId="{84FCEA24-30ED-400C-AC07-7AF31BA1B0BC}" sibTransId="{035A7E43-152D-4EDC-A16E-A71A8C685B10}"/>
    <dgm:cxn modelId="{BC6AF5BB-72C3-421E-87BB-99760C55258F}" srcId="{812B6C26-5C3E-4D82-A1CC-B73FAA04A48B}" destId="{24014506-F19C-4CE6-A67A-8A6932EB98F5}" srcOrd="1" destOrd="0" parTransId="{F870B887-B857-411E-9AC0-D5DBA1FEA9A8}" sibTransId="{F6FEEA5E-20F4-4EF1-9C96-2A03F6E03FA7}"/>
    <dgm:cxn modelId="{A867FDBB-DA75-4E33-A646-F064825B0BEC}" srcId="{812B6C26-5C3E-4D82-A1CC-B73FAA04A48B}" destId="{1A87CC96-DEDC-452C-9B8D-B46A52FDA18A}" srcOrd="0" destOrd="0" parTransId="{FBA9EDC4-37AB-4205-9E91-FE4280B5B642}" sibTransId="{844E3241-A81C-489E-A88D-230F9C28ED9D}"/>
    <dgm:cxn modelId="{85F6F9BC-A9B1-4762-B72D-2404587F4C3F}" type="presOf" srcId="{6CD041EE-A7AF-4D25-A370-DA46C715A887}" destId="{F6226C5D-2EE9-4E0A-AABD-56ED0503E6CF}" srcOrd="0" destOrd="0" presId="urn:microsoft.com/office/officeart/2008/layout/VerticalCurvedList"/>
    <dgm:cxn modelId="{46DBF9CB-AE30-43A3-9B35-2AAF7D377433}" type="presOf" srcId="{844E3241-A81C-489E-A88D-230F9C28ED9D}" destId="{49D5012B-B8CF-4ED2-B9A6-7D6397FAA1E3}" srcOrd="0" destOrd="0" presId="urn:microsoft.com/office/officeart/2008/layout/VerticalCurvedList"/>
    <dgm:cxn modelId="{A37223F0-FF4B-4FBA-957C-0B70FB1EEEF0}" type="presOf" srcId="{24014506-F19C-4CE6-A67A-8A6932EB98F5}" destId="{BB958235-8789-4FBC-B1AC-C37078D26631}" srcOrd="0" destOrd="0" presId="urn:microsoft.com/office/officeart/2008/layout/VerticalCurvedList"/>
    <dgm:cxn modelId="{2EB99B74-7316-4D03-9A67-AC215F15A6E5}" type="presParOf" srcId="{B4225E95-805E-4733-8596-66ECDCB74497}" destId="{A50A3EA1-4E8B-4B6E-BAA8-6A3E6EB10EC7}" srcOrd="0" destOrd="0" presId="urn:microsoft.com/office/officeart/2008/layout/VerticalCurvedList"/>
    <dgm:cxn modelId="{0B13F7EB-5344-40E4-82FF-DCB5E1904CD2}" type="presParOf" srcId="{A50A3EA1-4E8B-4B6E-BAA8-6A3E6EB10EC7}" destId="{4E04B9D7-6941-4400-85A0-2DB5D720C32C}" srcOrd="0" destOrd="0" presId="urn:microsoft.com/office/officeart/2008/layout/VerticalCurvedList"/>
    <dgm:cxn modelId="{CCB48F75-09A6-4B24-ACA9-7CFC4C6DA1A2}" type="presParOf" srcId="{4E04B9D7-6941-4400-85A0-2DB5D720C32C}" destId="{8378B339-64B9-4A52-93D4-A1DC9069151B}" srcOrd="0" destOrd="0" presId="urn:microsoft.com/office/officeart/2008/layout/VerticalCurvedList"/>
    <dgm:cxn modelId="{D627919E-FA07-40EA-BC27-FFEEEB4D2075}" type="presParOf" srcId="{4E04B9D7-6941-4400-85A0-2DB5D720C32C}" destId="{49D5012B-B8CF-4ED2-B9A6-7D6397FAA1E3}" srcOrd="1" destOrd="0" presId="urn:microsoft.com/office/officeart/2008/layout/VerticalCurvedList"/>
    <dgm:cxn modelId="{3BB5ECD2-FF47-45E3-9B89-59D498F3514A}" type="presParOf" srcId="{4E04B9D7-6941-4400-85A0-2DB5D720C32C}" destId="{B414CACF-3FC9-4A4B-8FE1-BEBAEF782503}" srcOrd="2" destOrd="0" presId="urn:microsoft.com/office/officeart/2008/layout/VerticalCurvedList"/>
    <dgm:cxn modelId="{1C7EE384-005E-4B91-BB1F-E3FD4FD7AF61}" type="presParOf" srcId="{4E04B9D7-6941-4400-85A0-2DB5D720C32C}" destId="{1FA84F35-E99C-4084-858F-89BC44825AA8}" srcOrd="3" destOrd="0" presId="urn:microsoft.com/office/officeart/2008/layout/VerticalCurvedList"/>
    <dgm:cxn modelId="{9586EE25-A054-47D7-8121-2924C799699D}" type="presParOf" srcId="{A50A3EA1-4E8B-4B6E-BAA8-6A3E6EB10EC7}" destId="{AFDBD746-FDF3-485D-B1E2-EAEFE4D79031}" srcOrd="1" destOrd="0" presId="urn:microsoft.com/office/officeart/2008/layout/VerticalCurvedList"/>
    <dgm:cxn modelId="{E610D9BC-BE4B-4618-A6A1-68883811442E}" type="presParOf" srcId="{A50A3EA1-4E8B-4B6E-BAA8-6A3E6EB10EC7}" destId="{FEEAC73A-8DAD-40AD-8847-4891EF4DFF48}" srcOrd="2" destOrd="0" presId="urn:microsoft.com/office/officeart/2008/layout/VerticalCurvedList"/>
    <dgm:cxn modelId="{C6944F6D-12E9-4749-8C6C-B90BE4749F0C}" type="presParOf" srcId="{FEEAC73A-8DAD-40AD-8847-4891EF4DFF48}" destId="{3BA8658F-BAB7-4271-89A2-C310F32A406D}" srcOrd="0" destOrd="0" presId="urn:microsoft.com/office/officeart/2008/layout/VerticalCurvedList"/>
    <dgm:cxn modelId="{11F5F52A-E124-403C-952F-04D5347DB363}" type="presParOf" srcId="{A50A3EA1-4E8B-4B6E-BAA8-6A3E6EB10EC7}" destId="{BB958235-8789-4FBC-B1AC-C37078D26631}" srcOrd="3" destOrd="0" presId="urn:microsoft.com/office/officeart/2008/layout/VerticalCurvedList"/>
    <dgm:cxn modelId="{CE80C60D-020C-4637-AC66-AAF821F0D571}" type="presParOf" srcId="{A50A3EA1-4E8B-4B6E-BAA8-6A3E6EB10EC7}" destId="{51E9D74F-4D25-4DC7-92F8-F477C15A9D28}" srcOrd="4" destOrd="0" presId="urn:microsoft.com/office/officeart/2008/layout/VerticalCurvedList"/>
    <dgm:cxn modelId="{C42F3F32-4596-4824-AECC-00A23A1A6682}" type="presParOf" srcId="{51E9D74F-4D25-4DC7-92F8-F477C15A9D28}" destId="{89080F12-2839-4840-9DC0-FA8579A2037B}" srcOrd="0" destOrd="0" presId="urn:microsoft.com/office/officeart/2008/layout/VerticalCurvedList"/>
    <dgm:cxn modelId="{C266E537-74AD-4C83-94A3-65F25EB309B1}" type="presParOf" srcId="{A50A3EA1-4E8B-4B6E-BAA8-6A3E6EB10EC7}" destId="{46E1BA0D-AED6-46FD-BFA6-BC754CB93B2C}" srcOrd="5" destOrd="0" presId="urn:microsoft.com/office/officeart/2008/layout/VerticalCurvedList"/>
    <dgm:cxn modelId="{F9122FE9-1987-4BE5-93A8-0061DA5ECB81}" type="presParOf" srcId="{A50A3EA1-4E8B-4B6E-BAA8-6A3E6EB10EC7}" destId="{126E73FF-3CFE-40BC-9018-67E39EF56440}" srcOrd="6" destOrd="0" presId="urn:microsoft.com/office/officeart/2008/layout/VerticalCurvedList"/>
    <dgm:cxn modelId="{0FE55BB8-3D82-4E73-9859-419894C0993B}" type="presParOf" srcId="{126E73FF-3CFE-40BC-9018-67E39EF56440}" destId="{5407FDCF-A769-4666-9459-85663969E14E}" srcOrd="0" destOrd="0" presId="urn:microsoft.com/office/officeart/2008/layout/VerticalCurvedList"/>
    <dgm:cxn modelId="{FE2A845A-D0AC-432B-B920-57BD028A4C79}" type="presParOf" srcId="{A50A3EA1-4E8B-4B6E-BAA8-6A3E6EB10EC7}" destId="{92F5B63D-BEB0-4126-805A-AC726C55B486}" srcOrd="7" destOrd="0" presId="urn:microsoft.com/office/officeart/2008/layout/VerticalCurvedList"/>
    <dgm:cxn modelId="{5CB41564-EAE6-41B0-92D6-070753F164E1}" type="presParOf" srcId="{A50A3EA1-4E8B-4B6E-BAA8-6A3E6EB10EC7}" destId="{E15EA110-DB8E-4336-9013-72FB0CD703BC}" srcOrd="8" destOrd="0" presId="urn:microsoft.com/office/officeart/2008/layout/VerticalCurvedList"/>
    <dgm:cxn modelId="{2DFDAC7E-E4F3-44E1-8016-009EFD2E8507}" type="presParOf" srcId="{E15EA110-DB8E-4336-9013-72FB0CD703BC}" destId="{6AE8A7E6-C8E7-4E34-B2C7-FB909E27CC57}" srcOrd="0" destOrd="0" presId="urn:microsoft.com/office/officeart/2008/layout/VerticalCurvedList"/>
    <dgm:cxn modelId="{4BEB3E5F-188B-4F8C-B59A-2AF5883D7439}" type="presParOf" srcId="{A50A3EA1-4E8B-4B6E-BAA8-6A3E6EB10EC7}" destId="{4A184D28-2C56-4EEC-94F8-0526AD4C081A}" srcOrd="9" destOrd="0" presId="urn:microsoft.com/office/officeart/2008/layout/VerticalCurvedList"/>
    <dgm:cxn modelId="{9F244B1D-3F6E-436F-883D-6BEFA00117C1}" type="presParOf" srcId="{A50A3EA1-4E8B-4B6E-BAA8-6A3E6EB10EC7}" destId="{77B72EAE-0495-46E6-A812-AFBEDC16B5BE}" srcOrd="10" destOrd="0" presId="urn:microsoft.com/office/officeart/2008/layout/VerticalCurvedList"/>
    <dgm:cxn modelId="{0C85D3F7-60FD-4333-AD83-10E027FCA814}" type="presParOf" srcId="{77B72EAE-0495-46E6-A812-AFBEDC16B5BE}" destId="{3B40AF1C-A7BC-4266-9D7B-E256CBD6C8CE}" srcOrd="0" destOrd="0" presId="urn:microsoft.com/office/officeart/2008/layout/VerticalCurvedList"/>
    <dgm:cxn modelId="{D9DB9384-355C-4AEE-B5B1-17C2AF192F08}" type="presParOf" srcId="{A50A3EA1-4E8B-4B6E-BAA8-6A3E6EB10EC7}" destId="{A80DE989-CFD2-4201-9768-3CEDD87CDC01}" srcOrd="11" destOrd="0" presId="urn:microsoft.com/office/officeart/2008/layout/VerticalCurvedList"/>
    <dgm:cxn modelId="{EF39627C-CDBF-4173-89FE-172EC2E96959}" type="presParOf" srcId="{A50A3EA1-4E8B-4B6E-BAA8-6A3E6EB10EC7}" destId="{0D42ADCC-74C0-43EF-BF5C-08D396CD5BBE}" srcOrd="12" destOrd="0" presId="urn:microsoft.com/office/officeart/2008/layout/VerticalCurvedList"/>
    <dgm:cxn modelId="{58A3FC9F-D0F2-43BC-9CA7-066FEB91B80E}" type="presParOf" srcId="{0D42ADCC-74C0-43EF-BF5C-08D396CD5BBE}" destId="{CD069591-C431-4878-A3E9-5534E4E80179}" srcOrd="0" destOrd="0" presId="urn:microsoft.com/office/officeart/2008/layout/VerticalCurvedList"/>
    <dgm:cxn modelId="{0BDC11B4-C8E5-4D96-BC54-EEF78946AB3F}" type="presParOf" srcId="{A50A3EA1-4E8B-4B6E-BAA8-6A3E6EB10EC7}" destId="{F6226C5D-2EE9-4E0A-AABD-56ED0503E6CF}" srcOrd="13" destOrd="0" presId="urn:microsoft.com/office/officeart/2008/layout/VerticalCurvedList"/>
    <dgm:cxn modelId="{B3FE118D-F004-4DCE-AF5B-2E54972578D5}" type="presParOf" srcId="{A50A3EA1-4E8B-4B6E-BAA8-6A3E6EB10EC7}" destId="{1A8C3EB1-0DA8-405C-8C56-4550E561FB9D}" srcOrd="14" destOrd="0" presId="urn:microsoft.com/office/officeart/2008/layout/VerticalCurvedList"/>
    <dgm:cxn modelId="{9818BD08-9168-499C-91E4-CE03C6426F1E}" type="presParOf" srcId="{1A8C3EB1-0DA8-405C-8C56-4550E561FB9D}" destId="{40B7311B-6724-4C67-BF29-992F2C7E4E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2B6C26-5C3E-4D82-A1CC-B73FAA04A48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A87CC96-DEDC-452C-9B8D-B46A52FDA18A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Metodología CANVAS</a:t>
          </a:r>
        </a:p>
      </dgm:t>
    </dgm:pt>
    <dgm:pt modelId="{FBA9EDC4-37AB-4205-9E91-FE4280B5B642}" type="parTrans" cxnId="{A867FDBB-DA75-4E33-A646-F064825B0BEC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844E3241-A81C-489E-A88D-230F9C28ED9D}" type="sibTrans" cxnId="{A867FDBB-DA75-4E33-A646-F064825B0BEC}">
      <dgm:prSet/>
      <dgm:spPr/>
      <dgm:t>
        <a:bodyPr/>
        <a:lstStyle/>
        <a:p>
          <a:endParaRPr lang="es-CL" sz="1700">
            <a:latin typeface="Avenir Heavy"/>
          </a:endParaRPr>
        </a:p>
      </dgm:t>
    </dgm:pt>
    <dgm:pt modelId="{0CC62190-631E-4ECC-A248-69E37DDD3DC0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Creación de empresas</a:t>
          </a:r>
        </a:p>
      </dgm:t>
    </dgm:pt>
    <dgm:pt modelId="{EE0EAD32-DE13-49F2-AFF1-653249E3A453}" type="parTrans" cxnId="{07DEC363-384E-4941-B4FF-4FB2EA5532DB}">
      <dgm:prSet/>
      <dgm:spPr/>
      <dgm:t>
        <a:bodyPr/>
        <a:lstStyle/>
        <a:p>
          <a:endParaRPr lang="es-CL"/>
        </a:p>
      </dgm:t>
    </dgm:pt>
    <dgm:pt modelId="{69A3D605-E774-4B98-9F50-67966B03E74F}" type="sibTrans" cxnId="{07DEC363-384E-4941-B4FF-4FB2EA5532DB}">
      <dgm:prSet/>
      <dgm:spPr/>
      <dgm:t>
        <a:bodyPr/>
        <a:lstStyle/>
        <a:p>
          <a:endParaRPr lang="es-CL"/>
        </a:p>
      </dgm:t>
    </dgm:pt>
    <dgm:pt modelId="{BAE0BE1D-13AB-4D32-B524-4F779F1E333D}">
      <dgm:prSet phldrT="[Texto]" custT="1"/>
      <dgm:spPr/>
      <dgm:t>
        <a:bodyPr/>
        <a:lstStyle/>
        <a:p>
          <a:r>
            <a:rPr lang="es-CL" sz="1600" dirty="0">
              <a:latin typeface="Avenir Heavy"/>
            </a:rPr>
            <a:t>Seguridad social para personas con discapacidad emprendedoras</a:t>
          </a:r>
        </a:p>
      </dgm:t>
    </dgm:pt>
    <dgm:pt modelId="{98C2D01F-E697-493D-8630-BF7453C213A2}" type="parTrans" cxnId="{365C274A-1C1E-45D5-8C7B-6AB2B9769304}">
      <dgm:prSet/>
      <dgm:spPr/>
      <dgm:t>
        <a:bodyPr/>
        <a:lstStyle/>
        <a:p>
          <a:endParaRPr lang="es-CL"/>
        </a:p>
      </dgm:t>
    </dgm:pt>
    <dgm:pt modelId="{7B38C87F-A089-4568-983C-F1052C8B5081}" type="sibTrans" cxnId="{365C274A-1C1E-45D5-8C7B-6AB2B9769304}">
      <dgm:prSet/>
      <dgm:spPr/>
      <dgm:t>
        <a:bodyPr/>
        <a:lstStyle/>
        <a:p>
          <a:endParaRPr lang="es-CL"/>
        </a:p>
      </dgm:t>
    </dgm:pt>
    <dgm:pt modelId="{DE08C4D7-A37F-4BB8-92F8-028851B45F17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Plan de negocios</a:t>
          </a:r>
        </a:p>
      </dgm:t>
    </dgm:pt>
    <dgm:pt modelId="{C146A7EA-E600-4BFA-BF49-A54DF169DC05}" type="parTrans" cxnId="{DBABC005-18B2-4220-A127-DBF3F1131A23}">
      <dgm:prSet/>
      <dgm:spPr/>
      <dgm:t>
        <a:bodyPr/>
        <a:lstStyle/>
        <a:p>
          <a:endParaRPr lang="es-CL"/>
        </a:p>
      </dgm:t>
    </dgm:pt>
    <dgm:pt modelId="{C655B308-59C2-4E98-A654-A294227BA3A5}" type="sibTrans" cxnId="{DBABC005-18B2-4220-A127-DBF3F1131A23}">
      <dgm:prSet/>
      <dgm:spPr/>
      <dgm:t>
        <a:bodyPr/>
        <a:lstStyle/>
        <a:p>
          <a:endParaRPr lang="es-CL"/>
        </a:p>
      </dgm:t>
    </dgm:pt>
    <dgm:pt modelId="{541060B9-DD05-4706-84FC-95484FF2587B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Pitch</a:t>
          </a:r>
        </a:p>
      </dgm:t>
    </dgm:pt>
    <dgm:pt modelId="{52B223C4-BFA5-46EC-A4A6-EF383C1D0042}" type="parTrans" cxnId="{0BE47E0B-7320-41BD-847F-4015D331FFA0}">
      <dgm:prSet/>
      <dgm:spPr/>
      <dgm:t>
        <a:bodyPr/>
        <a:lstStyle/>
        <a:p>
          <a:endParaRPr lang="es-CL"/>
        </a:p>
      </dgm:t>
    </dgm:pt>
    <dgm:pt modelId="{4040EA34-4731-4976-9C50-6681CD67896B}" type="sibTrans" cxnId="{0BE47E0B-7320-41BD-847F-4015D331FFA0}">
      <dgm:prSet/>
      <dgm:spPr/>
      <dgm:t>
        <a:bodyPr/>
        <a:lstStyle/>
        <a:p>
          <a:endParaRPr lang="es-CL"/>
        </a:p>
      </dgm:t>
    </dgm:pt>
    <dgm:pt modelId="{62976260-B1BA-452B-B5C4-3AD9B9F45706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Atención al cliente </a:t>
          </a:r>
        </a:p>
      </dgm:t>
    </dgm:pt>
    <dgm:pt modelId="{387E0BDB-D609-46A0-A05D-9171647AF6CC}" type="parTrans" cxnId="{D50A6BB9-F4ED-4EB6-B219-89EBD6826DDC}">
      <dgm:prSet/>
      <dgm:spPr/>
      <dgm:t>
        <a:bodyPr/>
        <a:lstStyle/>
        <a:p>
          <a:endParaRPr lang="es-CL"/>
        </a:p>
      </dgm:t>
    </dgm:pt>
    <dgm:pt modelId="{D705CB62-37F8-4875-8D2D-64880D55E0D4}" type="sibTrans" cxnId="{D50A6BB9-F4ED-4EB6-B219-89EBD6826DDC}">
      <dgm:prSet/>
      <dgm:spPr/>
      <dgm:t>
        <a:bodyPr/>
        <a:lstStyle/>
        <a:p>
          <a:endParaRPr lang="es-CL"/>
        </a:p>
      </dgm:t>
    </dgm:pt>
    <dgm:pt modelId="{F14A801E-1EC6-48D0-83E4-EA8DC244EB94}">
      <dgm:prSet phldrT="[Texto]" custT="1"/>
      <dgm:spPr/>
      <dgm:t>
        <a:bodyPr/>
        <a:lstStyle/>
        <a:p>
          <a:r>
            <a:rPr lang="es-CL" sz="1700" dirty="0">
              <a:latin typeface="Avenir Heavy"/>
            </a:rPr>
            <a:t>Marketing … </a:t>
          </a:r>
        </a:p>
      </dgm:t>
    </dgm:pt>
    <dgm:pt modelId="{7DCBE1E5-C4D3-4D4B-8765-96ABCE777F8D}" type="parTrans" cxnId="{B454E996-6AB2-455C-A802-3A2FBF8FAE49}">
      <dgm:prSet/>
      <dgm:spPr/>
      <dgm:t>
        <a:bodyPr/>
        <a:lstStyle/>
        <a:p>
          <a:endParaRPr lang="es-CL"/>
        </a:p>
      </dgm:t>
    </dgm:pt>
    <dgm:pt modelId="{519DE421-CA03-4EFA-A4A8-DF7EC5378D65}" type="sibTrans" cxnId="{B454E996-6AB2-455C-A802-3A2FBF8FAE49}">
      <dgm:prSet/>
      <dgm:spPr/>
      <dgm:t>
        <a:bodyPr/>
        <a:lstStyle/>
        <a:p>
          <a:endParaRPr lang="es-CL"/>
        </a:p>
      </dgm:t>
    </dgm:pt>
    <dgm:pt modelId="{B4225E95-805E-4733-8596-66ECDCB74497}" type="pres">
      <dgm:prSet presAssocID="{812B6C26-5C3E-4D82-A1CC-B73FAA04A48B}" presName="Name0" presStyleCnt="0">
        <dgm:presLayoutVars>
          <dgm:chMax val="7"/>
          <dgm:chPref val="7"/>
          <dgm:dir/>
        </dgm:presLayoutVars>
      </dgm:prSet>
      <dgm:spPr/>
    </dgm:pt>
    <dgm:pt modelId="{A50A3EA1-4E8B-4B6E-BAA8-6A3E6EB10EC7}" type="pres">
      <dgm:prSet presAssocID="{812B6C26-5C3E-4D82-A1CC-B73FAA04A48B}" presName="Name1" presStyleCnt="0"/>
      <dgm:spPr/>
    </dgm:pt>
    <dgm:pt modelId="{4E04B9D7-6941-4400-85A0-2DB5D720C32C}" type="pres">
      <dgm:prSet presAssocID="{812B6C26-5C3E-4D82-A1CC-B73FAA04A48B}" presName="cycle" presStyleCnt="0"/>
      <dgm:spPr/>
    </dgm:pt>
    <dgm:pt modelId="{8378B339-64B9-4A52-93D4-A1DC9069151B}" type="pres">
      <dgm:prSet presAssocID="{812B6C26-5C3E-4D82-A1CC-B73FAA04A48B}" presName="srcNode" presStyleLbl="node1" presStyleIdx="0" presStyleCnt="7"/>
      <dgm:spPr/>
    </dgm:pt>
    <dgm:pt modelId="{49D5012B-B8CF-4ED2-B9A6-7D6397FAA1E3}" type="pres">
      <dgm:prSet presAssocID="{812B6C26-5C3E-4D82-A1CC-B73FAA04A48B}" presName="conn" presStyleLbl="parChTrans1D2" presStyleIdx="0" presStyleCnt="1"/>
      <dgm:spPr/>
    </dgm:pt>
    <dgm:pt modelId="{B414CACF-3FC9-4A4B-8FE1-BEBAEF782503}" type="pres">
      <dgm:prSet presAssocID="{812B6C26-5C3E-4D82-A1CC-B73FAA04A48B}" presName="extraNode" presStyleLbl="node1" presStyleIdx="0" presStyleCnt="7"/>
      <dgm:spPr/>
    </dgm:pt>
    <dgm:pt modelId="{1FA84F35-E99C-4084-858F-89BC44825AA8}" type="pres">
      <dgm:prSet presAssocID="{812B6C26-5C3E-4D82-A1CC-B73FAA04A48B}" presName="dstNode" presStyleLbl="node1" presStyleIdx="0" presStyleCnt="7"/>
      <dgm:spPr/>
    </dgm:pt>
    <dgm:pt modelId="{AFDBD746-FDF3-485D-B1E2-EAEFE4D79031}" type="pres">
      <dgm:prSet presAssocID="{1A87CC96-DEDC-452C-9B8D-B46A52FDA18A}" presName="text_1" presStyleLbl="node1" presStyleIdx="0" presStyleCnt="7">
        <dgm:presLayoutVars>
          <dgm:bulletEnabled val="1"/>
        </dgm:presLayoutVars>
      </dgm:prSet>
      <dgm:spPr/>
    </dgm:pt>
    <dgm:pt modelId="{FEEAC73A-8DAD-40AD-8847-4891EF4DFF48}" type="pres">
      <dgm:prSet presAssocID="{1A87CC96-DEDC-452C-9B8D-B46A52FDA18A}" presName="accent_1" presStyleCnt="0"/>
      <dgm:spPr/>
    </dgm:pt>
    <dgm:pt modelId="{3BA8658F-BAB7-4271-89A2-C310F32A406D}" type="pres">
      <dgm:prSet presAssocID="{1A87CC96-DEDC-452C-9B8D-B46A52FDA18A}" presName="accentRepeatNode" presStyleLbl="solidFgAcc1" presStyleIdx="0" presStyleCnt="7"/>
      <dgm:spPr/>
    </dgm:pt>
    <dgm:pt modelId="{8ECD8D20-B8F3-4D17-814E-9D8069AD9531}" type="pres">
      <dgm:prSet presAssocID="{0CC62190-631E-4ECC-A248-69E37DDD3DC0}" presName="text_2" presStyleLbl="node1" presStyleIdx="1" presStyleCnt="7">
        <dgm:presLayoutVars>
          <dgm:bulletEnabled val="1"/>
        </dgm:presLayoutVars>
      </dgm:prSet>
      <dgm:spPr/>
    </dgm:pt>
    <dgm:pt modelId="{2D119EAE-47DA-44D8-B8E4-F944C05DA8DB}" type="pres">
      <dgm:prSet presAssocID="{0CC62190-631E-4ECC-A248-69E37DDD3DC0}" presName="accent_2" presStyleCnt="0"/>
      <dgm:spPr/>
    </dgm:pt>
    <dgm:pt modelId="{5EB83DA4-F213-4876-8DE4-FDFEAA1074D9}" type="pres">
      <dgm:prSet presAssocID="{0CC62190-631E-4ECC-A248-69E37DDD3DC0}" presName="accentRepeatNode" presStyleLbl="solidFgAcc1" presStyleIdx="1" presStyleCnt="7"/>
      <dgm:spPr/>
    </dgm:pt>
    <dgm:pt modelId="{29F2FD91-09A8-4B9F-84DE-135CB033E927}" type="pres">
      <dgm:prSet presAssocID="{BAE0BE1D-13AB-4D32-B524-4F779F1E333D}" presName="text_3" presStyleLbl="node1" presStyleIdx="2" presStyleCnt="7">
        <dgm:presLayoutVars>
          <dgm:bulletEnabled val="1"/>
        </dgm:presLayoutVars>
      </dgm:prSet>
      <dgm:spPr/>
    </dgm:pt>
    <dgm:pt modelId="{68C7F247-C56E-4708-A2DC-9FA71B8F0DDA}" type="pres">
      <dgm:prSet presAssocID="{BAE0BE1D-13AB-4D32-B524-4F779F1E333D}" presName="accent_3" presStyleCnt="0"/>
      <dgm:spPr/>
    </dgm:pt>
    <dgm:pt modelId="{53D9FFED-B8D0-402C-98C9-639F4C770208}" type="pres">
      <dgm:prSet presAssocID="{BAE0BE1D-13AB-4D32-B524-4F779F1E333D}" presName="accentRepeatNode" presStyleLbl="solidFgAcc1" presStyleIdx="2" presStyleCnt="7"/>
      <dgm:spPr/>
    </dgm:pt>
    <dgm:pt modelId="{58A0ED78-BB6C-4C23-A35F-ABAD1FF39AB7}" type="pres">
      <dgm:prSet presAssocID="{DE08C4D7-A37F-4BB8-92F8-028851B45F17}" presName="text_4" presStyleLbl="node1" presStyleIdx="3" presStyleCnt="7">
        <dgm:presLayoutVars>
          <dgm:bulletEnabled val="1"/>
        </dgm:presLayoutVars>
      </dgm:prSet>
      <dgm:spPr/>
    </dgm:pt>
    <dgm:pt modelId="{368CB7E5-8308-4DAD-BAEA-5F9130F65858}" type="pres">
      <dgm:prSet presAssocID="{DE08C4D7-A37F-4BB8-92F8-028851B45F17}" presName="accent_4" presStyleCnt="0"/>
      <dgm:spPr/>
    </dgm:pt>
    <dgm:pt modelId="{5BACB6BD-5E04-498E-9E39-281B22E5BB6C}" type="pres">
      <dgm:prSet presAssocID="{DE08C4D7-A37F-4BB8-92F8-028851B45F17}" presName="accentRepeatNode" presStyleLbl="solidFgAcc1" presStyleIdx="3" presStyleCnt="7"/>
      <dgm:spPr/>
    </dgm:pt>
    <dgm:pt modelId="{A62B03DC-EA0F-4A5B-B1C3-912EB3C3432E}" type="pres">
      <dgm:prSet presAssocID="{541060B9-DD05-4706-84FC-95484FF2587B}" presName="text_5" presStyleLbl="node1" presStyleIdx="4" presStyleCnt="7">
        <dgm:presLayoutVars>
          <dgm:bulletEnabled val="1"/>
        </dgm:presLayoutVars>
      </dgm:prSet>
      <dgm:spPr/>
    </dgm:pt>
    <dgm:pt modelId="{827C842F-45F8-46FA-B45C-6D96D177E7BE}" type="pres">
      <dgm:prSet presAssocID="{541060B9-DD05-4706-84FC-95484FF2587B}" presName="accent_5" presStyleCnt="0"/>
      <dgm:spPr/>
    </dgm:pt>
    <dgm:pt modelId="{DFD042F9-4877-4475-828E-83E5277BB3FA}" type="pres">
      <dgm:prSet presAssocID="{541060B9-DD05-4706-84FC-95484FF2587B}" presName="accentRepeatNode" presStyleLbl="solidFgAcc1" presStyleIdx="4" presStyleCnt="7"/>
      <dgm:spPr/>
    </dgm:pt>
    <dgm:pt modelId="{DC46BA22-B758-431C-AF9A-06E9C003133D}" type="pres">
      <dgm:prSet presAssocID="{62976260-B1BA-452B-B5C4-3AD9B9F45706}" presName="text_6" presStyleLbl="node1" presStyleIdx="5" presStyleCnt="7">
        <dgm:presLayoutVars>
          <dgm:bulletEnabled val="1"/>
        </dgm:presLayoutVars>
      </dgm:prSet>
      <dgm:spPr/>
    </dgm:pt>
    <dgm:pt modelId="{1E56FE29-EB84-4E17-8BC6-B8F3A657E22D}" type="pres">
      <dgm:prSet presAssocID="{62976260-B1BA-452B-B5C4-3AD9B9F45706}" presName="accent_6" presStyleCnt="0"/>
      <dgm:spPr/>
    </dgm:pt>
    <dgm:pt modelId="{4B6800FD-4177-4F9B-8F18-A16F76358F0C}" type="pres">
      <dgm:prSet presAssocID="{62976260-B1BA-452B-B5C4-3AD9B9F45706}" presName="accentRepeatNode" presStyleLbl="solidFgAcc1" presStyleIdx="5" presStyleCnt="7"/>
      <dgm:spPr/>
    </dgm:pt>
    <dgm:pt modelId="{1409E0CC-EFFC-449D-B30D-16128AC6AAD1}" type="pres">
      <dgm:prSet presAssocID="{F14A801E-1EC6-48D0-83E4-EA8DC244EB94}" presName="text_7" presStyleLbl="node1" presStyleIdx="6" presStyleCnt="7">
        <dgm:presLayoutVars>
          <dgm:bulletEnabled val="1"/>
        </dgm:presLayoutVars>
      </dgm:prSet>
      <dgm:spPr/>
    </dgm:pt>
    <dgm:pt modelId="{30525594-2667-44F9-A009-0CAF8C0749F5}" type="pres">
      <dgm:prSet presAssocID="{F14A801E-1EC6-48D0-83E4-EA8DC244EB94}" presName="accent_7" presStyleCnt="0"/>
      <dgm:spPr/>
    </dgm:pt>
    <dgm:pt modelId="{431A29E6-1BEC-4579-8598-5ECD12E199C5}" type="pres">
      <dgm:prSet presAssocID="{F14A801E-1EC6-48D0-83E4-EA8DC244EB94}" presName="accentRepeatNode" presStyleLbl="solidFgAcc1" presStyleIdx="6" presStyleCnt="7"/>
      <dgm:spPr/>
    </dgm:pt>
  </dgm:ptLst>
  <dgm:cxnLst>
    <dgm:cxn modelId="{DBABC005-18B2-4220-A127-DBF3F1131A23}" srcId="{812B6C26-5C3E-4D82-A1CC-B73FAA04A48B}" destId="{DE08C4D7-A37F-4BB8-92F8-028851B45F17}" srcOrd="3" destOrd="0" parTransId="{C146A7EA-E600-4BFA-BF49-A54DF169DC05}" sibTransId="{C655B308-59C2-4E98-A654-A294227BA3A5}"/>
    <dgm:cxn modelId="{0BE47E0B-7320-41BD-847F-4015D331FFA0}" srcId="{812B6C26-5C3E-4D82-A1CC-B73FAA04A48B}" destId="{541060B9-DD05-4706-84FC-95484FF2587B}" srcOrd="4" destOrd="0" parTransId="{52B223C4-BFA5-46EC-A4A6-EF383C1D0042}" sibTransId="{4040EA34-4731-4976-9C50-6681CD67896B}"/>
    <dgm:cxn modelId="{FD642229-4504-4B25-9006-AA1F267014F4}" type="presOf" srcId="{1A87CC96-DEDC-452C-9B8D-B46A52FDA18A}" destId="{AFDBD746-FDF3-485D-B1E2-EAEFE4D79031}" srcOrd="0" destOrd="0" presId="urn:microsoft.com/office/officeart/2008/layout/VerticalCurvedList"/>
    <dgm:cxn modelId="{D57C273D-6F80-4E16-8CC7-43AB1C3F9FC4}" type="presOf" srcId="{F14A801E-1EC6-48D0-83E4-EA8DC244EB94}" destId="{1409E0CC-EFFC-449D-B30D-16128AC6AAD1}" srcOrd="0" destOrd="0" presId="urn:microsoft.com/office/officeart/2008/layout/VerticalCurvedList"/>
    <dgm:cxn modelId="{07DEC363-384E-4941-B4FF-4FB2EA5532DB}" srcId="{812B6C26-5C3E-4D82-A1CC-B73FAA04A48B}" destId="{0CC62190-631E-4ECC-A248-69E37DDD3DC0}" srcOrd="1" destOrd="0" parTransId="{EE0EAD32-DE13-49F2-AFF1-653249E3A453}" sibTransId="{69A3D605-E774-4B98-9F50-67966B03E74F}"/>
    <dgm:cxn modelId="{365C274A-1C1E-45D5-8C7B-6AB2B9769304}" srcId="{812B6C26-5C3E-4D82-A1CC-B73FAA04A48B}" destId="{BAE0BE1D-13AB-4D32-B524-4F779F1E333D}" srcOrd="2" destOrd="0" parTransId="{98C2D01F-E697-493D-8630-BF7453C213A2}" sibTransId="{7B38C87F-A089-4568-983C-F1052C8B5081}"/>
    <dgm:cxn modelId="{3860327B-C6BF-4ABE-8B91-7E913737CBB5}" type="presOf" srcId="{DE08C4D7-A37F-4BB8-92F8-028851B45F17}" destId="{58A0ED78-BB6C-4C23-A35F-ABAD1FF39AB7}" srcOrd="0" destOrd="0" presId="urn:microsoft.com/office/officeart/2008/layout/VerticalCurvedList"/>
    <dgm:cxn modelId="{B454E996-6AB2-455C-A802-3A2FBF8FAE49}" srcId="{812B6C26-5C3E-4D82-A1CC-B73FAA04A48B}" destId="{F14A801E-1EC6-48D0-83E4-EA8DC244EB94}" srcOrd="6" destOrd="0" parTransId="{7DCBE1E5-C4D3-4D4B-8765-96ABCE777F8D}" sibTransId="{519DE421-CA03-4EFA-A4A8-DF7EC5378D65}"/>
    <dgm:cxn modelId="{84953F9C-DB4B-4B41-B462-A4EA3D3A268A}" type="presOf" srcId="{812B6C26-5C3E-4D82-A1CC-B73FAA04A48B}" destId="{B4225E95-805E-4733-8596-66ECDCB74497}" srcOrd="0" destOrd="0" presId="urn:microsoft.com/office/officeart/2008/layout/VerticalCurvedList"/>
    <dgm:cxn modelId="{97EDF39C-4CDA-49EE-9016-FE7EB77BE1C6}" type="presOf" srcId="{62976260-B1BA-452B-B5C4-3AD9B9F45706}" destId="{DC46BA22-B758-431C-AF9A-06E9C003133D}" srcOrd="0" destOrd="0" presId="urn:microsoft.com/office/officeart/2008/layout/VerticalCurvedList"/>
    <dgm:cxn modelId="{D50A6BB9-F4ED-4EB6-B219-89EBD6826DDC}" srcId="{812B6C26-5C3E-4D82-A1CC-B73FAA04A48B}" destId="{62976260-B1BA-452B-B5C4-3AD9B9F45706}" srcOrd="5" destOrd="0" parTransId="{387E0BDB-D609-46A0-A05D-9171647AF6CC}" sibTransId="{D705CB62-37F8-4875-8D2D-64880D55E0D4}"/>
    <dgm:cxn modelId="{A867FDBB-DA75-4E33-A646-F064825B0BEC}" srcId="{812B6C26-5C3E-4D82-A1CC-B73FAA04A48B}" destId="{1A87CC96-DEDC-452C-9B8D-B46A52FDA18A}" srcOrd="0" destOrd="0" parTransId="{FBA9EDC4-37AB-4205-9E91-FE4280B5B642}" sibTransId="{844E3241-A81C-489E-A88D-230F9C28ED9D}"/>
    <dgm:cxn modelId="{A9ED61CB-CCB6-45C4-9C9E-8FEF9B7EAA8B}" type="presOf" srcId="{541060B9-DD05-4706-84FC-95484FF2587B}" destId="{A62B03DC-EA0F-4A5B-B1C3-912EB3C3432E}" srcOrd="0" destOrd="0" presId="urn:microsoft.com/office/officeart/2008/layout/VerticalCurvedList"/>
    <dgm:cxn modelId="{46DBF9CB-AE30-43A3-9B35-2AAF7D377433}" type="presOf" srcId="{844E3241-A81C-489E-A88D-230F9C28ED9D}" destId="{49D5012B-B8CF-4ED2-B9A6-7D6397FAA1E3}" srcOrd="0" destOrd="0" presId="urn:microsoft.com/office/officeart/2008/layout/VerticalCurvedList"/>
    <dgm:cxn modelId="{BF911AF7-CBBF-48D6-B4D3-B1F8947584C9}" type="presOf" srcId="{0CC62190-631E-4ECC-A248-69E37DDD3DC0}" destId="{8ECD8D20-B8F3-4D17-814E-9D8069AD9531}" srcOrd="0" destOrd="0" presId="urn:microsoft.com/office/officeart/2008/layout/VerticalCurvedList"/>
    <dgm:cxn modelId="{6CB635FB-D434-4CC3-A0CE-C2C76057F005}" type="presOf" srcId="{BAE0BE1D-13AB-4D32-B524-4F779F1E333D}" destId="{29F2FD91-09A8-4B9F-84DE-135CB033E927}" srcOrd="0" destOrd="0" presId="urn:microsoft.com/office/officeart/2008/layout/VerticalCurvedList"/>
    <dgm:cxn modelId="{2EB99B74-7316-4D03-9A67-AC215F15A6E5}" type="presParOf" srcId="{B4225E95-805E-4733-8596-66ECDCB74497}" destId="{A50A3EA1-4E8B-4B6E-BAA8-6A3E6EB10EC7}" srcOrd="0" destOrd="0" presId="urn:microsoft.com/office/officeart/2008/layout/VerticalCurvedList"/>
    <dgm:cxn modelId="{0B13F7EB-5344-40E4-82FF-DCB5E1904CD2}" type="presParOf" srcId="{A50A3EA1-4E8B-4B6E-BAA8-6A3E6EB10EC7}" destId="{4E04B9D7-6941-4400-85A0-2DB5D720C32C}" srcOrd="0" destOrd="0" presId="urn:microsoft.com/office/officeart/2008/layout/VerticalCurvedList"/>
    <dgm:cxn modelId="{CCB48F75-09A6-4B24-ACA9-7CFC4C6DA1A2}" type="presParOf" srcId="{4E04B9D7-6941-4400-85A0-2DB5D720C32C}" destId="{8378B339-64B9-4A52-93D4-A1DC9069151B}" srcOrd="0" destOrd="0" presId="urn:microsoft.com/office/officeart/2008/layout/VerticalCurvedList"/>
    <dgm:cxn modelId="{D627919E-FA07-40EA-BC27-FFEEEB4D2075}" type="presParOf" srcId="{4E04B9D7-6941-4400-85A0-2DB5D720C32C}" destId="{49D5012B-B8CF-4ED2-B9A6-7D6397FAA1E3}" srcOrd="1" destOrd="0" presId="urn:microsoft.com/office/officeart/2008/layout/VerticalCurvedList"/>
    <dgm:cxn modelId="{3BB5ECD2-FF47-45E3-9B89-59D498F3514A}" type="presParOf" srcId="{4E04B9D7-6941-4400-85A0-2DB5D720C32C}" destId="{B414CACF-3FC9-4A4B-8FE1-BEBAEF782503}" srcOrd="2" destOrd="0" presId="urn:microsoft.com/office/officeart/2008/layout/VerticalCurvedList"/>
    <dgm:cxn modelId="{1C7EE384-005E-4B91-BB1F-E3FD4FD7AF61}" type="presParOf" srcId="{4E04B9D7-6941-4400-85A0-2DB5D720C32C}" destId="{1FA84F35-E99C-4084-858F-89BC44825AA8}" srcOrd="3" destOrd="0" presId="urn:microsoft.com/office/officeart/2008/layout/VerticalCurvedList"/>
    <dgm:cxn modelId="{9586EE25-A054-47D7-8121-2924C799699D}" type="presParOf" srcId="{A50A3EA1-4E8B-4B6E-BAA8-6A3E6EB10EC7}" destId="{AFDBD746-FDF3-485D-B1E2-EAEFE4D79031}" srcOrd="1" destOrd="0" presId="urn:microsoft.com/office/officeart/2008/layout/VerticalCurvedList"/>
    <dgm:cxn modelId="{E610D9BC-BE4B-4618-A6A1-68883811442E}" type="presParOf" srcId="{A50A3EA1-4E8B-4B6E-BAA8-6A3E6EB10EC7}" destId="{FEEAC73A-8DAD-40AD-8847-4891EF4DFF48}" srcOrd="2" destOrd="0" presId="urn:microsoft.com/office/officeart/2008/layout/VerticalCurvedList"/>
    <dgm:cxn modelId="{C6944F6D-12E9-4749-8C6C-B90BE4749F0C}" type="presParOf" srcId="{FEEAC73A-8DAD-40AD-8847-4891EF4DFF48}" destId="{3BA8658F-BAB7-4271-89A2-C310F32A406D}" srcOrd="0" destOrd="0" presId="urn:microsoft.com/office/officeart/2008/layout/VerticalCurvedList"/>
    <dgm:cxn modelId="{1C380FED-22D4-4DAE-A4C3-7DF588BEEEE3}" type="presParOf" srcId="{A50A3EA1-4E8B-4B6E-BAA8-6A3E6EB10EC7}" destId="{8ECD8D20-B8F3-4D17-814E-9D8069AD9531}" srcOrd="3" destOrd="0" presId="urn:microsoft.com/office/officeart/2008/layout/VerticalCurvedList"/>
    <dgm:cxn modelId="{9A3280DA-501F-42ED-8234-F9A44329E54D}" type="presParOf" srcId="{A50A3EA1-4E8B-4B6E-BAA8-6A3E6EB10EC7}" destId="{2D119EAE-47DA-44D8-B8E4-F944C05DA8DB}" srcOrd="4" destOrd="0" presId="urn:microsoft.com/office/officeart/2008/layout/VerticalCurvedList"/>
    <dgm:cxn modelId="{B24DE6B8-5E02-4581-930C-268E2E0F924D}" type="presParOf" srcId="{2D119EAE-47DA-44D8-B8E4-F944C05DA8DB}" destId="{5EB83DA4-F213-4876-8DE4-FDFEAA1074D9}" srcOrd="0" destOrd="0" presId="urn:microsoft.com/office/officeart/2008/layout/VerticalCurvedList"/>
    <dgm:cxn modelId="{7BF01B59-DAB8-42C5-9FED-924209ECB662}" type="presParOf" srcId="{A50A3EA1-4E8B-4B6E-BAA8-6A3E6EB10EC7}" destId="{29F2FD91-09A8-4B9F-84DE-135CB033E927}" srcOrd="5" destOrd="0" presId="urn:microsoft.com/office/officeart/2008/layout/VerticalCurvedList"/>
    <dgm:cxn modelId="{E360313D-821B-4C18-AAC0-6596508D3022}" type="presParOf" srcId="{A50A3EA1-4E8B-4B6E-BAA8-6A3E6EB10EC7}" destId="{68C7F247-C56E-4708-A2DC-9FA71B8F0DDA}" srcOrd="6" destOrd="0" presId="urn:microsoft.com/office/officeart/2008/layout/VerticalCurvedList"/>
    <dgm:cxn modelId="{C02CCAB2-C919-4DB7-B362-8F65BA59FDF0}" type="presParOf" srcId="{68C7F247-C56E-4708-A2DC-9FA71B8F0DDA}" destId="{53D9FFED-B8D0-402C-98C9-639F4C770208}" srcOrd="0" destOrd="0" presId="urn:microsoft.com/office/officeart/2008/layout/VerticalCurvedList"/>
    <dgm:cxn modelId="{266DFB72-C9F8-4F3A-AD63-8646DE7A7A4A}" type="presParOf" srcId="{A50A3EA1-4E8B-4B6E-BAA8-6A3E6EB10EC7}" destId="{58A0ED78-BB6C-4C23-A35F-ABAD1FF39AB7}" srcOrd="7" destOrd="0" presId="urn:microsoft.com/office/officeart/2008/layout/VerticalCurvedList"/>
    <dgm:cxn modelId="{56C4AB3D-614E-4519-BF4F-22E60D48794E}" type="presParOf" srcId="{A50A3EA1-4E8B-4B6E-BAA8-6A3E6EB10EC7}" destId="{368CB7E5-8308-4DAD-BAEA-5F9130F65858}" srcOrd="8" destOrd="0" presId="urn:microsoft.com/office/officeart/2008/layout/VerticalCurvedList"/>
    <dgm:cxn modelId="{17DF3151-D390-45DB-904C-38A57162A336}" type="presParOf" srcId="{368CB7E5-8308-4DAD-BAEA-5F9130F65858}" destId="{5BACB6BD-5E04-498E-9E39-281B22E5BB6C}" srcOrd="0" destOrd="0" presId="urn:microsoft.com/office/officeart/2008/layout/VerticalCurvedList"/>
    <dgm:cxn modelId="{896BF69E-1760-4154-913E-D8F150E710DB}" type="presParOf" srcId="{A50A3EA1-4E8B-4B6E-BAA8-6A3E6EB10EC7}" destId="{A62B03DC-EA0F-4A5B-B1C3-912EB3C3432E}" srcOrd="9" destOrd="0" presId="urn:microsoft.com/office/officeart/2008/layout/VerticalCurvedList"/>
    <dgm:cxn modelId="{34538650-A614-4112-866C-78883D3DCC34}" type="presParOf" srcId="{A50A3EA1-4E8B-4B6E-BAA8-6A3E6EB10EC7}" destId="{827C842F-45F8-46FA-B45C-6D96D177E7BE}" srcOrd="10" destOrd="0" presId="urn:microsoft.com/office/officeart/2008/layout/VerticalCurvedList"/>
    <dgm:cxn modelId="{EBC3EE3D-E2D3-44FA-9760-E0876A3DD002}" type="presParOf" srcId="{827C842F-45F8-46FA-B45C-6D96D177E7BE}" destId="{DFD042F9-4877-4475-828E-83E5277BB3FA}" srcOrd="0" destOrd="0" presId="urn:microsoft.com/office/officeart/2008/layout/VerticalCurvedList"/>
    <dgm:cxn modelId="{9381C2A3-C5A6-4D54-8FB7-0011730FDB31}" type="presParOf" srcId="{A50A3EA1-4E8B-4B6E-BAA8-6A3E6EB10EC7}" destId="{DC46BA22-B758-431C-AF9A-06E9C003133D}" srcOrd="11" destOrd="0" presId="urn:microsoft.com/office/officeart/2008/layout/VerticalCurvedList"/>
    <dgm:cxn modelId="{FCECEFA4-E7D6-4F93-B254-97CFBB3F7EDB}" type="presParOf" srcId="{A50A3EA1-4E8B-4B6E-BAA8-6A3E6EB10EC7}" destId="{1E56FE29-EB84-4E17-8BC6-B8F3A657E22D}" srcOrd="12" destOrd="0" presId="urn:microsoft.com/office/officeart/2008/layout/VerticalCurvedList"/>
    <dgm:cxn modelId="{8261E746-5CC9-41CF-AAB5-818C2FA5BF16}" type="presParOf" srcId="{1E56FE29-EB84-4E17-8BC6-B8F3A657E22D}" destId="{4B6800FD-4177-4F9B-8F18-A16F76358F0C}" srcOrd="0" destOrd="0" presId="urn:microsoft.com/office/officeart/2008/layout/VerticalCurvedList"/>
    <dgm:cxn modelId="{875E1C61-8B0E-4C02-A14D-C32CEECF43C9}" type="presParOf" srcId="{A50A3EA1-4E8B-4B6E-BAA8-6A3E6EB10EC7}" destId="{1409E0CC-EFFC-449D-B30D-16128AC6AAD1}" srcOrd="13" destOrd="0" presId="urn:microsoft.com/office/officeart/2008/layout/VerticalCurvedList"/>
    <dgm:cxn modelId="{A6A362E4-332D-43EE-83A4-4DEDDF93C023}" type="presParOf" srcId="{A50A3EA1-4E8B-4B6E-BAA8-6A3E6EB10EC7}" destId="{30525594-2667-44F9-A009-0CAF8C0749F5}" srcOrd="14" destOrd="0" presId="urn:microsoft.com/office/officeart/2008/layout/VerticalCurvedList"/>
    <dgm:cxn modelId="{5482F6C5-6217-42C9-9575-572BB5CB76CA}" type="presParOf" srcId="{30525594-2667-44F9-A009-0CAF8C0749F5}" destId="{431A29E6-1BEC-4579-8598-5ECD12E199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BA7481-8893-4346-B713-91D0C8B53B3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06C4079B-7E2B-4A13-BE55-A462E6CA9FE9}">
      <dgm:prSet phldrT="[Texto]"/>
      <dgm:spPr/>
      <dgm:t>
        <a:bodyPr/>
        <a:lstStyle/>
        <a:p>
          <a:r>
            <a:rPr lang="es-CL" dirty="0"/>
            <a:t>Apoyo entre pares</a:t>
          </a:r>
        </a:p>
      </dgm:t>
    </dgm:pt>
    <dgm:pt modelId="{8378B370-1925-4337-9F90-08A670A2DDEB}" type="parTrans" cxnId="{2F0377AF-8BEE-404B-A6B0-856021D8D472}">
      <dgm:prSet/>
      <dgm:spPr/>
      <dgm:t>
        <a:bodyPr/>
        <a:lstStyle/>
        <a:p>
          <a:endParaRPr lang="es-CL"/>
        </a:p>
      </dgm:t>
    </dgm:pt>
    <dgm:pt modelId="{4170073E-36B3-46DE-B5AD-B1325B79BB23}" type="sibTrans" cxnId="{2F0377AF-8BEE-404B-A6B0-856021D8D472}">
      <dgm:prSet/>
      <dgm:spPr/>
      <dgm:t>
        <a:bodyPr/>
        <a:lstStyle/>
        <a:p>
          <a:endParaRPr lang="es-CL"/>
        </a:p>
      </dgm:t>
    </dgm:pt>
    <dgm:pt modelId="{8D7581CA-9ADC-4C28-A3E4-EACE763EF6BB}">
      <dgm:prSet phldrT="[Texto]"/>
      <dgm:spPr/>
      <dgm:t>
        <a:bodyPr/>
        <a:lstStyle/>
        <a:p>
          <a:r>
            <a:rPr lang="es-CL" dirty="0"/>
            <a:t>Cualidad de ser colaborativa y solidaria</a:t>
          </a:r>
        </a:p>
      </dgm:t>
    </dgm:pt>
    <dgm:pt modelId="{2C0A961D-2BF9-436E-AF3C-D0C523971AC3}" type="parTrans" cxnId="{7072A0C2-717F-4057-9FDA-6AAE0B2B26B5}">
      <dgm:prSet/>
      <dgm:spPr/>
      <dgm:t>
        <a:bodyPr/>
        <a:lstStyle/>
        <a:p>
          <a:endParaRPr lang="es-CL"/>
        </a:p>
      </dgm:t>
    </dgm:pt>
    <dgm:pt modelId="{0E9767CE-F8DE-4638-A16C-07A8E4729483}" type="sibTrans" cxnId="{7072A0C2-717F-4057-9FDA-6AAE0B2B26B5}">
      <dgm:prSet/>
      <dgm:spPr/>
      <dgm:t>
        <a:bodyPr/>
        <a:lstStyle/>
        <a:p>
          <a:endParaRPr lang="es-CL"/>
        </a:p>
      </dgm:t>
    </dgm:pt>
    <dgm:pt modelId="{436E0897-6219-4540-9B8C-9BD75D74D153}">
      <dgm:prSet phldrT="[Texto]"/>
      <dgm:spPr/>
      <dgm:t>
        <a:bodyPr/>
        <a:lstStyle/>
        <a:p>
          <a:r>
            <a:rPr lang="es-CL" dirty="0"/>
            <a:t>Reuniones semanales</a:t>
          </a:r>
        </a:p>
      </dgm:t>
    </dgm:pt>
    <dgm:pt modelId="{3DECF3F2-534D-46C9-8628-D80B1223B907}" type="parTrans" cxnId="{CDC56A99-1516-43CA-902B-1AFDB5BBF944}">
      <dgm:prSet/>
      <dgm:spPr/>
      <dgm:t>
        <a:bodyPr/>
        <a:lstStyle/>
        <a:p>
          <a:endParaRPr lang="es-CL"/>
        </a:p>
      </dgm:t>
    </dgm:pt>
    <dgm:pt modelId="{D7A1962E-2024-442C-8C68-A321B88086CE}" type="sibTrans" cxnId="{CDC56A99-1516-43CA-902B-1AFDB5BBF944}">
      <dgm:prSet/>
      <dgm:spPr/>
      <dgm:t>
        <a:bodyPr/>
        <a:lstStyle/>
        <a:p>
          <a:endParaRPr lang="es-CL"/>
        </a:p>
      </dgm:t>
    </dgm:pt>
    <dgm:pt modelId="{E421E778-46D5-4D6A-A964-FB0458426FBF}">
      <dgm:prSet phldrT="[Texto]"/>
      <dgm:spPr/>
      <dgm:t>
        <a:bodyPr/>
        <a:lstStyle/>
        <a:p>
          <a:r>
            <a:rPr lang="es-CL" dirty="0"/>
            <a:t>Acciones colectivas como:</a:t>
          </a:r>
        </a:p>
      </dgm:t>
    </dgm:pt>
    <dgm:pt modelId="{AA5423BE-8F34-41C7-8C73-0CE9FFE30837}" type="parTrans" cxnId="{E51A3AD3-5072-4692-8171-F288F6424C66}">
      <dgm:prSet/>
      <dgm:spPr/>
      <dgm:t>
        <a:bodyPr/>
        <a:lstStyle/>
        <a:p>
          <a:endParaRPr lang="es-CL"/>
        </a:p>
      </dgm:t>
    </dgm:pt>
    <dgm:pt modelId="{1E474047-D719-46B1-92B8-B1CB74106901}" type="sibTrans" cxnId="{E51A3AD3-5072-4692-8171-F288F6424C66}">
      <dgm:prSet/>
      <dgm:spPr/>
      <dgm:t>
        <a:bodyPr/>
        <a:lstStyle/>
        <a:p>
          <a:endParaRPr lang="es-CL"/>
        </a:p>
      </dgm:t>
    </dgm:pt>
    <dgm:pt modelId="{D0636A0D-945A-481C-8318-2CAE909ABC83}">
      <dgm:prSet phldrT="[Texto]"/>
      <dgm:spPr/>
      <dgm:t>
        <a:bodyPr/>
        <a:lstStyle/>
        <a:p>
          <a:r>
            <a:rPr lang="es-CL" dirty="0"/>
            <a:t>Ferias virtuales</a:t>
          </a:r>
        </a:p>
      </dgm:t>
    </dgm:pt>
    <dgm:pt modelId="{F7BC6853-E7B3-43E2-B68C-80D484DD0035}" type="parTrans" cxnId="{E393C8A4-C218-4FD1-8D61-CD52EAB21730}">
      <dgm:prSet/>
      <dgm:spPr/>
      <dgm:t>
        <a:bodyPr/>
        <a:lstStyle/>
        <a:p>
          <a:endParaRPr lang="es-CL"/>
        </a:p>
      </dgm:t>
    </dgm:pt>
    <dgm:pt modelId="{F272B623-110C-412B-8A0F-F8F64728FADB}" type="sibTrans" cxnId="{E393C8A4-C218-4FD1-8D61-CD52EAB21730}">
      <dgm:prSet/>
      <dgm:spPr/>
      <dgm:t>
        <a:bodyPr/>
        <a:lstStyle/>
        <a:p>
          <a:endParaRPr lang="es-CL"/>
        </a:p>
      </dgm:t>
    </dgm:pt>
    <dgm:pt modelId="{9745D409-F979-4891-A2D5-19F939F715D2}">
      <dgm:prSet phldrT="[Texto]"/>
      <dgm:spPr/>
      <dgm:t>
        <a:bodyPr/>
        <a:lstStyle/>
        <a:p>
          <a:r>
            <a:rPr lang="es-CL" dirty="0" err="1"/>
            <a:t>Lives</a:t>
          </a:r>
          <a:r>
            <a:rPr lang="es-CL" dirty="0"/>
            <a:t> por Instagram</a:t>
          </a:r>
        </a:p>
      </dgm:t>
    </dgm:pt>
    <dgm:pt modelId="{1403DAD7-9C50-49D7-96D7-3DF11D755A51}" type="parTrans" cxnId="{791FD77D-46E8-499E-AF63-CB02CCBE20B0}">
      <dgm:prSet/>
      <dgm:spPr/>
      <dgm:t>
        <a:bodyPr/>
        <a:lstStyle/>
        <a:p>
          <a:endParaRPr lang="es-CL"/>
        </a:p>
      </dgm:t>
    </dgm:pt>
    <dgm:pt modelId="{58F2C665-A0BD-4D18-9A66-73B14A29A228}" type="sibTrans" cxnId="{791FD77D-46E8-499E-AF63-CB02CCBE20B0}">
      <dgm:prSet/>
      <dgm:spPr/>
      <dgm:t>
        <a:bodyPr/>
        <a:lstStyle/>
        <a:p>
          <a:endParaRPr lang="es-CL"/>
        </a:p>
      </dgm:t>
    </dgm:pt>
    <dgm:pt modelId="{9BED8FD5-7125-4D60-A954-6046680DBF85}">
      <dgm:prSet phldrT="[Texto]"/>
      <dgm:spPr/>
      <dgm:t>
        <a:bodyPr/>
        <a:lstStyle/>
        <a:p>
          <a:r>
            <a:rPr lang="es-CL" dirty="0"/>
            <a:t>Entrevistas</a:t>
          </a:r>
        </a:p>
      </dgm:t>
    </dgm:pt>
    <dgm:pt modelId="{57B1C5D0-FDCF-4CA0-A2CD-A6FBBA6B25E3}" type="parTrans" cxnId="{F3C217EE-FB95-4C05-B2F5-8915D05BD4C7}">
      <dgm:prSet/>
      <dgm:spPr/>
      <dgm:t>
        <a:bodyPr/>
        <a:lstStyle/>
        <a:p>
          <a:endParaRPr lang="es-CL"/>
        </a:p>
      </dgm:t>
    </dgm:pt>
    <dgm:pt modelId="{5B3CF018-D3A6-4C3F-9A33-3695A8C39A61}" type="sibTrans" cxnId="{F3C217EE-FB95-4C05-B2F5-8915D05BD4C7}">
      <dgm:prSet/>
      <dgm:spPr/>
      <dgm:t>
        <a:bodyPr/>
        <a:lstStyle/>
        <a:p>
          <a:endParaRPr lang="es-CL"/>
        </a:p>
      </dgm:t>
    </dgm:pt>
    <dgm:pt modelId="{33DFA7BC-92B5-42C4-A13B-C82E1F48A808}" type="pres">
      <dgm:prSet presAssocID="{1ABA7481-8893-4346-B713-91D0C8B53B39}" presName="Name0" presStyleCnt="0">
        <dgm:presLayoutVars>
          <dgm:chMax val="7"/>
          <dgm:chPref val="7"/>
          <dgm:dir/>
        </dgm:presLayoutVars>
      </dgm:prSet>
      <dgm:spPr/>
    </dgm:pt>
    <dgm:pt modelId="{0B87E5CA-2440-4471-AB41-9F79CB59BA3D}" type="pres">
      <dgm:prSet presAssocID="{1ABA7481-8893-4346-B713-91D0C8B53B39}" presName="Name1" presStyleCnt="0"/>
      <dgm:spPr/>
    </dgm:pt>
    <dgm:pt modelId="{DE66E0AD-DA15-4E80-8D1E-81B247CB534F}" type="pres">
      <dgm:prSet presAssocID="{1ABA7481-8893-4346-B713-91D0C8B53B39}" presName="cycle" presStyleCnt="0"/>
      <dgm:spPr/>
    </dgm:pt>
    <dgm:pt modelId="{9109D693-F25F-41F5-B09D-5742BBB1EF93}" type="pres">
      <dgm:prSet presAssocID="{1ABA7481-8893-4346-B713-91D0C8B53B39}" presName="srcNode" presStyleLbl="node1" presStyleIdx="0" presStyleCnt="7"/>
      <dgm:spPr/>
    </dgm:pt>
    <dgm:pt modelId="{457E6762-2E11-4B32-8E92-D864AC7DF796}" type="pres">
      <dgm:prSet presAssocID="{1ABA7481-8893-4346-B713-91D0C8B53B39}" presName="conn" presStyleLbl="parChTrans1D2" presStyleIdx="0" presStyleCnt="1"/>
      <dgm:spPr/>
    </dgm:pt>
    <dgm:pt modelId="{8A21789C-DEF3-46D2-B5A8-54C03A0D32EA}" type="pres">
      <dgm:prSet presAssocID="{1ABA7481-8893-4346-B713-91D0C8B53B39}" presName="extraNode" presStyleLbl="node1" presStyleIdx="0" presStyleCnt="7"/>
      <dgm:spPr/>
    </dgm:pt>
    <dgm:pt modelId="{9DBA9D4D-40C6-40CE-89C4-3C6C8EA2A210}" type="pres">
      <dgm:prSet presAssocID="{1ABA7481-8893-4346-B713-91D0C8B53B39}" presName="dstNode" presStyleLbl="node1" presStyleIdx="0" presStyleCnt="7"/>
      <dgm:spPr/>
    </dgm:pt>
    <dgm:pt modelId="{3FF25C6B-F541-4EE4-BCB4-6FF4D5696C79}" type="pres">
      <dgm:prSet presAssocID="{06C4079B-7E2B-4A13-BE55-A462E6CA9FE9}" presName="text_1" presStyleLbl="node1" presStyleIdx="0" presStyleCnt="7">
        <dgm:presLayoutVars>
          <dgm:bulletEnabled val="1"/>
        </dgm:presLayoutVars>
      </dgm:prSet>
      <dgm:spPr/>
    </dgm:pt>
    <dgm:pt modelId="{F7C704CF-53D6-408E-9EF2-68F8DD199081}" type="pres">
      <dgm:prSet presAssocID="{06C4079B-7E2B-4A13-BE55-A462E6CA9FE9}" presName="accent_1" presStyleCnt="0"/>
      <dgm:spPr/>
    </dgm:pt>
    <dgm:pt modelId="{AA12D9A7-E1CD-456E-96DE-45F5B9348896}" type="pres">
      <dgm:prSet presAssocID="{06C4079B-7E2B-4A13-BE55-A462E6CA9FE9}" presName="accentRepeatNode" presStyleLbl="solidFgAcc1" presStyleIdx="0" presStyleCnt="7"/>
      <dgm:spPr/>
    </dgm:pt>
    <dgm:pt modelId="{5BAC7DA4-766E-46F1-9675-9D9A2BADFCDD}" type="pres">
      <dgm:prSet presAssocID="{8D7581CA-9ADC-4C28-A3E4-EACE763EF6BB}" presName="text_2" presStyleLbl="node1" presStyleIdx="1" presStyleCnt="7">
        <dgm:presLayoutVars>
          <dgm:bulletEnabled val="1"/>
        </dgm:presLayoutVars>
      </dgm:prSet>
      <dgm:spPr/>
    </dgm:pt>
    <dgm:pt modelId="{F24CD897-1336-48F1-84F3-E184B23EAB9D}" type="pres">
      <dgm:prSet presAssocID="{8D7581CA-9ADC-4C28-A3E4-EACE763EF6BB}" presName="accent_2" presStyleCnt="0"/>
      <dgm:spPr/>
    </dgm:pt>
    <dgm:pt modelId="{D55285A2-0F21-445C-898C-B1988804EF44}" type="pres">
      <dgm:prSet presAssocID="{8D7581CA-9ADC-4C28-A3E4-EACE763EF6BB}" presName="accentRepeatNode" presStyleLbl="solidFgAcc1" presStyleIdx="1" presStyleCnt="7"/>
      <dgm:spPr/>
    </dgm:pt>
    <dgm:pt modelId="{ED712D01-1F2E-4DD1-98B6-1F6B8F70421F}" type="pres">
      <dgm:prSet presAssocID="{436E0897-6219-4540-9B8C-9BD75D74D153}" presName="text_3" presStyleLbl="node1" presStyleIdx="2" presStyleCnt="7">
        <dgm:presLayoutVars>
          <dgm:bulletEnabled val="1"/>
        </dgm:presLayoutVars>
      </dgm:prSet>
      <dgm:spPr/>
    </dgm:pt>
    <dgm:pt modelId="{F742C56B-42F6-4205-AFEE-9B010E086507}" type="pres">
      <dgm:prSet presAssocID="{436E0897-6219-4540-9B8C-9BD75D74D153}" presName="accent_3" presStyleCnt="0"/>
      <dgm:spPr/>
    </dgm:pt>
    <dgm:pt modelId="{F966AEED-9F7D-4042-A8BD-48E40406F98B}" type="pres">
      <dgm:prSet presAssocID="{436E0897-6219-4540-9B8C-9BD75D74D153}" presName="accentRepeatNode" presStyleLbl="solidFgAcc1" presStyleIdx="2" presStyleCnt="7"/>
      <dgm:spPr/>
    </dgm:pt>
    <dgm:pt modelId="{C9DB16F3-CB7A-4A4E-88E6-C76EAB20F39C}" type="pres">
      <dgm:prSet presAssocID="{E421E778-46D5-4D6A-A964-FB0458426FBF}" presName="text_4" presStyleLbl="node1" presStyleIdx="3" presStyleCnt="7">
        <dgm:presLayoutVars>
          <dgm:bulletEnabled val="1"/>
        </dgm:presLayoutVars>
      </dgm:prSet>
      <dgm:spPr/>
    </dgm:pt>
    <dgm:pt modelId="{551508B6-951A-4CBD-AD13-DCFF4E481EB7}" type="pres">
      <dgm:prSet presAssocID="{E421E778-46D5-4D6A-A964-FB0458426FBF}" presName="accent_4" presStyleCnt="0"/>
      <dgm:spPr/>
    </dgm:pt>
    <dgm:pt modelId="{AB1334DB-2EDE-4277-89EC-5A35D2437E70}" type="pres">
      <dgm:prSet presAssocID="{E421E778-46D5-4D6A-A964-FB0458426FBF}" presName="accentRepeatNode" presStyleLbl="solidFgAcc1" presStyleIdx="3" presStyleCnt="7"/>
      <dgm:spPr/>
    </dgm:pt>
    <dgm:pt modelId="{1467446E-C263-45BD-8D4F-1B98C2C0C989}" type="pres">
      <dgm:prSet presAssocID="{D0636A0D-945A-481C-8318-2CAE909ABC83}" presName="text_5" presStyleLbl="node1" presStyleIdx="4" presStyleCnt="7">
        <dgm:presLayoutVars>
          <dgm:bulletEnabled val="1"/>
        </dgm:presLayoutVars>
      </dgm:prSet>
      <dgm:spPr/>
    </dgm:pt>
    <dgm:pt modelId="{526885EA-3CBC-43A0-8064-48D242DB5DD5}" type="pres">
      <dgm:prSet presAssocID="{D0636A0D-945A-481C-8318-2CAE909ABC83}" presName="accent_5" presStyleCnt="0"/>
      <dgm:spPr/>
    </dgm:pt>
    <dgm:pt modelId="{284790B5-86AA-4130-BBC1-06E298EE847D}" type="pres">
      <dgm:prSet presAssocID="{D0636A0D-945A-481C-8318-2CAE909ABC83}" presName="accentRepeatNode" presStyleLbl="solidFgAcc1" presStyleIdx="4" presStyleCnt="7"/>
      <dgm:spPr/>
    </dgm:pt>
    <dgm:pt modelId="{EB03C6CF-DECD-45B1-9048-03FF5B0B1508}" type="pres">
      <dgm:prSet presAssocID="{9745D409-F979-4891-A2D5-19F939F715D2}" presName="text_6" presStyleLbl="node1" presStyleIdx="5" presStyleCnt="7">
        <dgm:presLayoutVars>
          <dgm:bulletEnabled val="1"/>
        </dgm:presLayoutVars>
      </dgm:prSet>
      <dgm:spPr/>
    </dgm:pt>
    <dgm:pt modelId="{A7164E9E-EDD6-4F4C-851F-1CAE3C34CCD6}" type="pres">
      <dgm:prSet presAssocID="{9745D409-F979-4891-A2D5-19F939F715D2}" presName="accent_6" presStyleCnt="0"/>
      <dgm:spPr/>
    </dgm:pt>
    <dgm:pt modelId="{5E91AFC5-F416-4F83-BDF8-B628695AC33D}" type="pres">
      <dgm:prSet presAssocID="{9745D409-F979-4891-A2D5-19F939F715D2}" presName="accentRepeatNode" presStyleLbl="solidFgAcc1" presStyleIdx="5" presStyleCnt="7"/>
      <dgm:spPr/>
    </dgm:pt>
    <dgm:pt modelId="{AB5C5147-3180-4D37-9B73-1585374AD677}" type="pres">
      <dgm:prSet presAssocID="{9BED8FD5-7125-4D60-A954-6046680DBF85}" presName="text_7" presStyleLbl="node1" presStyleIdx="6" presStyleCnt="7">
        <dgm:presLayoutVars>
          <dgm:bulletEnabled val="1"/>
        </dgm:presLayoutVars>
      </dgm:prSet>
      <dgm:spPr/>
    </dgm:pt>
    <dgm:pt modelId="{4C5A194A-2812-4D9C-A725-5F80F76207CD}" type="pres">
      <dgm:prSet presAssocID="{9BED8FD5-7125-4D60-A954-6046680DBF85}" presName="accent_7" presStyleCnt="0"/>
      <dgm:spPr/>
    </dgm:pt>
    <dgm:pt modelId="{FA021157-7BCE-4E7F-BBFE-5C16435AD31F}" type="pres">
      <dgm:prSet presAssocID="{9BED8FD5-7125-4D60-A954-6046680DBF85}" presName="accentRepeatNode" presStyleLbl="solidFgAcc1" presStyleIdx="6" presStyleCnt="7"/>
      <dgm:spPr/>
    </dgm:pt>
  </dgm:ptLst>
  <dgm:cxnLst>
    <dgm:cxn modelId="{D01E2701-721B-45DB-9359-9CB8619EC145}" type="presOf" srcId="{436E0897-6219-4540-9B8C-9BD75D74D153}" destId="{ED712D01-1F2E-4DD1-98B6-1F6B8F70421F}" srcOrd="0" destOrd="0" presId="urn:microsoft.com/office/officeart/2008/layout/VerticalCurvedList"/>
    <dgm:cxn modelId="{FF4B0105-03EE-4054-9D86-E0981B6D0CAD}" type="presOf" srcId="{4170073E-36B3-46DE-B5AD-B1325B79BB23}" destId="{457E6762-2E11-4B32-8E92-D864AC7DF796}" srcOrd="0" destOrd="0" presId="urn:microsoft.com/office/officeart/2008/layout/VerticalCurvedList"/>
    <dgm:cxn modelId="{A307A40F-A63D-4518-A9D2-581DD26F0F6F}" type="presOf" srcId="{8D7581CA-9ADC-4C28-A3E4-EACE763EF6BB}" destId="{5BAC7DA4-766E-46F1-9675-9D9A2BADFCDD}" srcOrd="0" destOrd="0" presId="urn:microsoft.com/office/officeart/2008/layout/VerticalCurvedList"/>
    <dgm:cxn modelId="{B3B98530-6959-4238-9EDE-5235CA689B6E}" type="presOf" srcId="{D0636A0D-945A-481C-8318-2CAE909ABC83}" destId="{1467446E-C263-45BD-8D4F-1B98C2C0C989}" srcOrd="0" destOrd="0" presId="urn:microsoft.com/office/officeart/2008/layout/VerticalCurvedList"/>
    <dgm:cxn modelId="{196D3345-12ED-4DBA-BA47-4EBC399B808C}" type="presOf" srcId="{E421E778-46D5-4D6A-A964-FB0458426FBF}" destId="{C9DB16F3-CB7A-4A4E-88E6-C76EAB20F39C}" srcOrd="0" destOrd="0" presId="urn:microsoft.com/office/officeart/2008/layout/VerticalCurvedList"/>
    <dgm:cxn modelId="{6067156D-65DA-4649-A71A-E28324AEB47F}" type="presOf" srcId="{9BED8FD5-7125-4D60-A954-6046680DBF85}" destId="{AB5C5147-3180-4D37-9B73-1585374AD677}" srcOrd="0" destOrd="0" presId="urn:microsoft.com/office/officeart/2008/layout/VerticalCurvedList"/>
    <dgm:cxn modelId="{C44E3C4F-223D-47F3-88C4-C33303D8794D}" type="presOf" srcId="{9745D409-F979-4891-A2D5-19F939F715D2}" destId="{EB03C6CF-DECD-45B1-9048-03FF5B0B1508}" srcOrd="0" destOrd="0" presId="urn:microsoft.com/office/officeart/2008/layout/VerticalCurvedList"/>
    <dgm:cxn modelId="{13B09671-DA7E-480D-BA2D-21CF489CB76D}" type="presOf" srcId="{1ABA7481-8893-4346-B713-91D0C8B53B39}" destId="{33DFA7BC-92B5-42C4-A13B-C82E1F48A808}" srcOrd="0" destOrd="0" presId="urn:microsoft.com/office/officeart/2008/layout/VerticalCurvedList"/>
    <dgm:cxn modelId="{791FD77D-46E8-499E-AF63-CB02CCBE20B0}" srcId="{1ABA7481-8893-4346-B713-91D0C8B53B39}" destId="{9745D409-F979-4891-A2D5-19F939F715D2}" srcOrd="5" destOrd="0" parTransId="{1403DAD7-9C50-49D7-96D7-3DF11D755A51}" sibTransId="{58F2C665-A0BD-4D18-9A66-73B14A29A228}"/>
    <dgm:cxn modelId="{CDC56A99-1516-43CA-902B-1AFDB5BBF944}" srcId="{1ABA7481-8893-4346-B713-91D0C8B53B39}" destId="{436E0897-6219-4540-9B8C-9BD75D74D153}" srcOrd="2" destOrd="0" parTransId="{3DECF3F2-534D-46C9-8628-D80B1223B907}" sibTransId="{D7A1962E-2024-442C-8C68-A321B88086CE}"/>
    <dgm:cxn modelId="{E393C8A4-C218-4FD1-8D61-CD52EAB21730}" srcId="{1ABA7481-8893-4346-B713-91D0C8B53B39}" destId="{D0636A0D-945A-481C-8318-2CAE909ABC83}" srcOrd="4" destOrd="0" parTransId="{F7BC6853-E7B3-43E2-B68C-80D484DD0035}" sibTransId="{F272B623-110C-412B-8A0F-F8F64728FADB}"/>
    <dgm:cxn modelId="{2F0377AF-8BEE-404B-A6B0-856021D8D472}" srcId="{1ABA7481-8893-4346-B713-91D0C8B53B39}" destId="{06C4079B-7E2B-4A13-BE55-A462E6CA9FE9}" srcOrd="0" destOrd="0" parTransId="{8378B370-1925-4337-9F90-08A670A2DDEB}" sibTransId="{4170073E-36B3-46DE-B5AD-B1325B79BB23}"/>
    <dgm:cxn modelId="{7072A0C2-717F-4057-9FDA-6AAE0B2B26B5}" srcId="{1ABA7481-8893-4346-B713-91D0C8B53B39}" destId="{8D7581CA-9ADC-4C28-A3E4-EACE763EF6BB}" srcOrd="1" destOrd="0" parTransId="{2C0A961D-2BF9-436E-AF3C-D0C523971AC3}" sibTransId="{0E9767CE-F8DE-4638-A16C-07A8E4729483}"/>
    <dgm:cxn modelId="{E51A3AD3-5072-4692-8171-F288F6424C66}" srcId="{1ABA7481-8893-4346-B713-91D0C8B53B39}" destId="{E421E778-46D5-4D6A-A964-FB0458426FBF}" srcOrd="3" destOrd="0" parTransId="{AA5423BE-8F34-41C7-8C73-0CE9FFE30837}" sibTransId="{1E474047-D719-46B1-92B8-B1CB74106901}"/>
    <dgm:cxn modelId="{3E0D33DA-CE46-440C-83A8-CB92F1A2CDA7}" type="presOf" srcId="{06C4079B-7E2B-4A13-BE55-A462E6CA9FE9}" destId="{3FF25C6B-F541-4EE4-BCB4-6FF4D5696C79}" srcOrd="0" destOrd="0" presId="urn:microsoft.com/office/officeart/2008/layout/VerticalCurvedList"/>
    <dgm:cxn modelId="{F3C217EE-FB95-4C05-B2F5-8915D05BD4C7}" srcId="{1ABA7481-8893-4346-B713-91D0C8B53B39}" destId="{9BED8FD5-7125-4D60-A954-6046680DBF85}" srcOrd="6" destOrd="0" parTransId="{57B1C5D0-FDCF-4CA0-A2CD-A6FBBA6B25E3}" sibTransId="{5B3CF018-D3A6-4C3F-9A33-3695A8C39A61}"/>
    <dgm:cxn modelId="{FAB8682B-9693-4096-BC19-33D71EA49242}" type="presParOf" srcId="{33DFA7BC-92B5-42C4-A13B-C82E1F48A808}" destId="{0B87E5CA-2440-4471-AB41-9F79CB59BA3D}" srcOrd="0" destOrd="0" presId="urn:microsoft.com/office/officeart/2008/layout/VerticalCurvedList"/>
    <dgm:cxn modelId="{D10CD949-308E-4FF5-BD14-A238A139C8CE}" type="presParOf" srcId="{0B87E5CA-2440-4471-AB41-9F79CB59BA3D}" destId="{DE66E0AD-DA15-4E80-8D1E-81B247CB534F}" srcOrd="0" destOrd="0" presId="urn:microsoft.com/office/officeart/2008/layout/VerticalCurvedList"/>
    <dgm:cxn modelId="{E015B7B7-DB6F-4A3A-BC0B-71A2E71A7DE1}" type="presParOf" srcId="{DE66E0AD-DA15-4E80-8D1E-81B247CB534F}" destId="{9109D693-F25F-41F5-B09D-5742BBB1EF93}" srcOrd="0" destOrd="0" presId="urn:microsoft.com/office/officeart/2008/layout/VerticalCurvedList"/>
    <dgm:cxn modelId="{0B7373FA-C316-4417-90F3-D00B2CD5EB1B}" type="presParOf" srcId="{DE66E0AD-DA15-4E80-8D1E-81B247CB534F}" destId="{457E6762-2E11-4B32-8E92-D864AC7DF796}" srcOrd="1" destOrd="0" presId="urn:microsoft.com/office/officeart/2008/layout/VerticalCurvedList"/>
    <dgm:cxn modelId="{8561756B-B7EA-40C3-AB04-BF8208320434}" type="presParOf" srcId="{DE66E0AD-DA15-4E80-8D1E-81B247CB534F}" destId="{8A21789C-DEF3-46D2-B5A8-54C03A0D32EA}" srcOrd="2" destOrd="0" presId="urn:microsoft.com/office/officeart/2008/layout/VerticalCurvedList"/>
    <dgm:cxn modelId="{7AD24D33-BBEB-4469-AECD-2C378C85C79D}" type="presParOf" srcId="{DE66E0AD-DA15-4E80-8D1E-81B247CB534F}" destId="{9DBA9D4D-40C6-40CE-89C4-3C6C8EA2A210}" srcOrd="3" destOrd="0" presId="urn:microsoft.com/office/officeart/2008/layout/VerticalCurvedList"/>
    <dgm:cxn modelId="{9ACA5993-4579-4544-B253-4ED178828336}" type="presParOf" srcId="{0B87E5CA-2440-4471-AB41-9F79CB59BA3D}" destId="{3FF25C6B-F541-4EE4-BCB4-6FF4D5696C79}" srcOrd="1" destOrd="0" presId="urn:microsoft.com/office/officeart/2008/layout/VerticalCurvedList"/>
    <dgm:cxn modelId="{03DB4501-A267-496F-9A70-3B48B90E4000}" type="presParOf" srcId="{0B87E5CA-2440-4471-AB41-9F79CB59BA3D}" destId="{F7C704CF-53D6-408E-9EF2-68F8DD199081}" srcOrd="2" destOrd="0" presId="urn:microsoft.com/office/officeart/2008/layout/VerticalCurvedList"/>
    <dgm:cxn modelId="{B00AF44C-A8ED-4171-A0E2-EFEEE5841660}" type="presParOf" srcId="{F7C704CF-53D6-408E-9EF2-68F8DD199081}" destId="{AA12D9A7-E1CD-456E-96DE-45F5B9348896}" srcOrd="0" destOrd="0" presId="urn:microsoft.com/office/officeart/2008/layout/VerticalCurvedList"/>
    <dgm:cxn modelId="{F1632C57-5C73-4141-9565-92E700A8DD80}" type="presParOf" srcId="{0B87E5CA-2440-4471-AB41-9F79CB59BA3D}" destId="{5BAC7DA4-766E-46F1-9675-9D9A2BADFCDD}" srcOrd="3" destOrd="0" presId="urn:microsoft.com/office/officeart/2008/layout/VerticalCurvedList"/>
    <dgm:cxn modelId="{E0D75746-9700-47B9-B5D4-3F7968823D7F}" type="presParOf" srcId="{0B87E5CA-2440-4471-AB41-9F79CB59BA3D}" destId="{F24CD897-1336-48F1-84F3-E184B23EAB9D}" srcOrd="4" destOrd="0" presId="urn:microsoft.com/office/officeart/2008/layout/VerticalCurvedList"/>
    <dgm:cxn modelId="{56F54A17-226B-4C79-A79C-610637E7C25C}" type="presParOf" srcId="{F24CD897-1336-48F1-84F3-E184B23EAB9D}" destId="{D55285A2-0F21-445C-898C-B1988804EF44}" srcOrd="0" destOrd="0" presId="urn:microsoft.com/office/officeart/2008/layout/VerticalCurvedList"/>
    <dgm:cxn modelId="{8136EC57-BABD-49C7-B041-CEFDA65C736D}" type="presParOf" srcId="{0B87E5CA-2440-4471-AB41-9F79CB59BA3D}" destId="{ED712D01-1F2E-4DD1-98B6-1F6B8F70421F}" srcOrd="5" destOrd="0" presId="urn:microsoft.com/office/officeart/2008/layout/VerticalCurvedList"/>
    <dgm:cxn modelId="{8AAA876E-A4C0-4E6B-B03C-8976439E8A49}" type="presParOf" srcId="{0B87E5CA-2440-4471-AB41-9F79CB59BA3D}" destId="{F742C56B-42F6-4205-AFEE-9B010E086507}" srcOrd="6" destOrd="0" presId="urn:microsoft.com/office/officeart/2008/layout/VerticalCurvedList"/>
    <dgm:cxn modelId="{9DBE3443-22F4-46A6-973C-0814CACEBBB2}" type="presParOf" srcId="{F742C56B-42F6-4205-AFEE-9B010E086507}" destId="{F966AEED-9F7D-4042-A8BD-48E40406F98B}" srcOrd="0" destOrd="0" presId="urn:microsoft.com/office/officeart/2008/layout/VerticalCurvedList"/>
    <dgm:cxn modelId="{BC966B09-65AE-46DA-BE1E-92FCFE1B6CBC}" type="presParOf" srcId="{0B87E5CA-2440-4471-AB41-9F79CB59BA3D}" destId="{C9DB16F3-CB7A-4A4E-88E6-C76EAB20F39C}" srcOrd="7" destOrd="0" presId="urn:microsoft.com/office/officeart/2008/layout/VerticalCurvedList"/>
    <dgm:cxn modelId="{1A29A1C5-1E3C-47FC-BE7D-84FB9ABC0198}" type="presParOf" srcId="{0B87E5CA-2440-4471-AB41-9F79CB59BA3D}" destId="{551508B6-951A-4CBD-AD13-DCFF4E481EB7}" srcOrd="8" destOrd="0" presId="urn:microsoft.com/office/officeart/2008/layout/VerticalCurvedList"/>
    <dgm:cxn modelId="{10ACA697-571B-4B72-82A3-CF1C551A9869}" type="presParOf" srcId="{551508B6-951A-4CBD-AD13-DCFF4E481EB7}" destId="{AB1334DB-2EDE-4277-89EC-5A35D2437E70}" srcOrd="0" destOrd="0" presId="urn:microsoft.com/office/officeart/2008/layout/VerticalCurvedList"/>
    <dgm:cxn modelId="{7A9D4387-B87A-4221-997B-A856BB9447C0}" type="presParOf" srcId="{0B87E5CA-2440-4471-AB41-9F79CB59BA3D}" destId="{1467446E-C263-45BD-8D4F-1B98C2C0C989}" srcOrd="9" destOrd="0" presId="urn:microsoft.com/office/officeart/2008/layout/VerticalCurvedList"/>
    <dgm:cxn modelId="{78D2FE8C-E112-4D22-87FB-97FDEE1B360E}" type="presParOf" srcId="{0B87E5CA-2440-4471-AB41-9F79CB59BA3D}" destId="{526885EA-3CBC-43A0-8064-48D242DB5DD5}" srcOrd="10" destOrd="0" presId="urn:microsoft.com/office/officeart/2008/layout/VerticalCurvedList"/>
    <dgm:cxn modelId="{A7539213-ABC6-4BE9-B687-D2F29563B1C1}" type="presParOf" srcId="{526885EA-3CBC-43A0-8064-48D242DB5DD5}" destId="{284790B5-86AA-4130-BBC1-06E298EE847D}" srcOrd="0" destOrd="0" presId="urn:microsoft.com/office/officeart/2008/layout/VerticalCurvedList"/>
    <dgm:cxn modelId="{EC7D9E6E-FEAB-4FBD-AF41-804135EB09B3}" type="presParOf" srcId="{0B87E5CA-2440-4471-AB41-9F79CB59BA3D}" destId="{EB03C6CF-DECD-45B1-9048-03FF5B0B1508}" srcOrd="11" destOrd="0" presId="urn:microsoft.com/office/officeart/2008/layout/VerticalCurvedList"/>
    <dgm:cxn modelId="{F65E48F2-FBA8-42F9-BF77-0AD4D805E337}" type="presParOf" srcId="{0B87E5CA-2440-4471-AB41-9F79CB59BA3D}" destId="{A7164E9E-EDD6-4F4C-851F-1CAE3C34CCD6}" srcOrd="12" destOrd="0" presId="urn:microsoft.com/office/officeart/2008/layout/VerticalCurvedList"/>
    <dgm:cxn modelId="{D291F2DF-56FE-491F-AC52-F0CFEB9D9FA2}" type="presParOf" srcId="{A7164E9E-EDD6-4F4C-851F-1CAE3C34CCD6}" destId="{5E91AFC5-F416-4F83-BDF8-B628695AC33D}" srcOrd="0" destOrd="0" presId="urn:microsoft.com/office/officeart/2008/layout/VerticalCurvedList"/>
    <dgm:cxn modelId="{924714BD-103F-4B54-A5C2-1316CA05772B}" type="presParOf" srcId="{0B87E5CA-2440-4471-AB41-9F79CB59BA3D}" destId="{AB5C5147-3180-4D37-9B73-1585374AD677}" srcOrd="13" destOrd="0" presId="urn:microsoft.com/office/officeart/2008/layout/VerticalCurvedList"/>
    <dgm:cxn modelId="{A44B5D04-349F-45E6-B605-11D3B8A05EB4}" type="presParOf" srcId="{0B87E5CA-2440-4471-AB41-9F79CB59BA3D}" destId="{4C5A194A-2812-4D9C-A725-5F80F76207CD}" srcOrd="14" destOrd="0" presId="urn:microsoft.com/office/officeart/2008/layout/VerticalCurvedList"/>
    <dgm:cxn modelId="{50FB6FFF-00E3-4C19-B03E-761C5A8236AB}" type="presParOf" srcId="{4C5A194A-2812-4D9C-A725-5F80F76207CD}" destId="{FA021157-7BCE-4E7F-BBFE-5C16435AD3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395912-5A57-4B4A-AD5F-F67A3D38EB9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14EE304-266C-42AA-80E3-1FAE40D9DB3A}">
      <dgm:prSet phldrT="[Texto]"/>
      <dgm:spPr/>
      <dgm:t>
        <a:bodyPr/>
        <a:lstStyle/>
        <a:p>
          <a:r>
            <a:rPr lang="es-CL" dirty="0">
              <a:latin typeface="+mn-lt"/>
            </a:rPr>
            <a:t>Extender el programa a nivel nacional (actual)</a:t>
          </a:r>
        </a:p>
      </dgm:t>
    </dgm:pt>
    <dgm:pt modelId="{249BF6B0-60F7-46A0-98E6-8788916A8220}" type="parTrans" cxnId="{580DE74A-01DC-4809-8A91-CE1AF9EA062A}">
      <dgm:prSet/>
      <dgm:spPr/>
      <dgm:t>
        <a:bodyPr/>
        <a:lstStyle/>
        <a:p>
          <a:endParaRPr lang="es-CL"/>
        </a:p>
      </dgm:t>
    </dgm:pt>
    <dgm:pt modelId="{31CF71EA-9191-4888-8467-4FD194BEA139}" type="sibTrans" cxnId="{580DE74A-01DC-4809-8A91-CE1AF9EA062A}">
      <dgm:prSet/>
      <dgm:spPr/>
      <dgm:t>
        <a:bodyPr/>
        <a:lstStyle/>
        <a:p>
          <a:endParaRPr lang="es-CL"/>
        </a:p>
      </dgm:t>
    </dgm:pt>
    <dgm:pt modelId="{6288B06B-E295-44C9-AA1F-A291AFCFE175}">
      <dgm:prSet phldrT="[Texto]"/>
      <dgm:spPr/>
      <dgm:t>
        <a:bodyPr/>
        <a:lstStyle/>
        <a:p>
          <a:r>
            <a:rPr lang="es-CL" dirty="0">
              <a:latin typeface="+mn-lt"/>
            </a:rPr>
            <a:t>Postulación a proyectos</a:t>
          </a:r>
        </a:p>
      </dgm:t>
    </dgm:pt>
    <dgm:pt modelId="{B7083CD8-7EA6-40C1-A185-667BCD637387}" type="parTrans" cxnId="{F5B24CE3-3237-4407-B214-4B1E7865F53B}">
      <dgm:prSet/>
      <dgm:spPr/>
      <dgm:t>
        <a:bodyPr/>
        <a:lstStyle/>
        <a:p>
          <a:endParaRPr lang="es-CL"/>
        </a:p>
      </dgm:t>
    </dgm:pt>
    <dgm:pt modelId="{B80D13A4-3269-4BE7-9384-9F53AFF5915C}" type="sibTrans" cxnId="{F5B24CE3-3237-4407-B214-4B1E7865F53B}">
      <dgm:prSet/>
      <dgm:spPr/>
      <dgm:t>
        <a:bodyPr/>
        <a:lstStyle/>
        <a:p>
          <a:endParaRPr lang="es-CL"/>
        </a:p>
      </dgm:t>
    </dgm:pt>
    <dgm:pt modelId="{6F292645-31D6-451B-BD3A-E06DE1C55CA5}">
      <dgm:prSet phldrT="[Texto]"/>
      <dgm:spPr/>
      <dgm:t>
        <a:bodyPr/>
        <a:lstStyle/>
        <a:p>
          <a:r>
            <a:rPr lang="es-CL" dirty="0">
              <a:latin typeface="+mn-lt"/>
            </a:rPr>
            <a:t>Donaciones para ingresos estables</a:t>
          </a:r>
        </a:p>
      </dgm:t>
    </dgm:pt>
    <dgm:pt modelId="{09CCA93C-733A-4067-BE6F-5B32CA98FDB3}" type="parTrans" cxnId="{7E7DF921-AB6B-413C-94EE-985EDAAA9F1F}">
      <dgm:prSet/>
      <dgm:spPr/>
      <dgm:t>
        <a:bodyPr/>
        <a:lstStyle/>
        <a:p>
          <a:endParaRPr lang="es-CL"/>
        </a:p>
      </dgm:t>
    </dgm:pt>
    <dgm:pt modelId="{837B995C-D9F6-4333-A2D0-7A2B291AD0EB}" type="sibTrans" cxnId="{7E7DF921-AB6B-413C-94EE-985EDAAA9F1F}">
      <dgm:prSet/>
      <dgm:spPr/>
      <dgm:t>
        <a:bodyPr/>
        <a:lstStyle/>
        <a:p>
          <a:endParaRPr lang="es-CL"/>
        </a:p>
      </dgm:t>
    </dgm:pt>
    <dgm:pt modelId="{FB1D0F5E-BB43-47AB-B451-826D76EADDD2}">
      <dgm:prSet phldrT="[Texto]"/>
      <dgm:spPr/>
      <dgm:t>
        <a:bodyPr/>
        <a:lstStyle/>
        <a:p>
          <a:r>
            <a:rPr lang="es-CL" dirty="0">
              <a:latin typeface="+mn-lt"/>
            </a:rPr>
            <a:t>Fortalecer la comunidad</a:t>
          </a:r>
        </a:p>
      </dgm:t>
    </dgm:pt>
    <dgm:pt modelId="{F17CADC8-6F7D-4665-8F04-1F95C98BF796}" type="parTrans" cxnId="{B71D27FF-64D6-4920-8FDD-B0EFDAB5B99E}">
      <dgm:prSet/>
      <dgm:spPr/>
      <dgm:t>
        <a:bodyPr/>
        <a:lstStyle/>
        <a:p>
          <a:endParaRPr lang="es-CL"/>
        </a:p>
      </dgm:t>
    </dgm:pt>
    <dgm:pt modelId="{33F1A552-C444-4F51-A39E-60B4FF5B7247}" type="sibTrans" cxnId="{B71D27FF-64D6-4920-8FDD-B0EFDAB5B99E}">
      <dgm:prSet/>
      <dgm:spPr/>
      <dgm:t>
        <a:bodyPr/>
        <a:lstStyle/>
        <a:p>
          <a:endParaRPr lang="es-CL"/>
        </a:p>
      </dgm:t>
    </dgm:pt>
    <dgm:pt modelId="{4A54D417-B7FE-4FF3-BC78-6999204C414F}">
      <dgm:prSet phldrT="[Texto]"/>
      <dgm:spPr/>
      <dgm:t>
        <a:bodyPr/>
        <a:lstStyle/>
        <a:p>
          <a:r>
            <a:rPr lang="es-CL" dirty="0">
              <a:latin typeface="+mn-lt"/>
            </a:rPr>
            <a:t>Aumentar las ventas y personal de dedicación a la web</a:t>
          </a:r>
        </a:p>
      </dgm:t>
    </dgm:pt>
    <dgm:pt modelId="{4874F905-01A4-48AF-8B89-BC11379D98CB}" type="parTrans" cxnId="{CBC70BE4-9E6C-4F5E-B667-34944704BDBA}">
      <dgm:prSet/>
      <dgm:spPr/>
      <dgm:t>
        <a:bodyPr/>
        <a:lstStyle/>
        <a:p>
          <a:endParaRPr lang="es-CL"/>
        </a:p>
      </dgm:t>
    </dgm:pt>
    <dgm:pt modelId="{A4C76C8F-7D33-4496-BD34-BAF1D008C4BA}" type="sibTrans" cxnId="{CBC70BE4-9E6C-4F5E-B667-34944704BDBA}">
      <dgm:prSet/>
      <dgm:spPr/>
      <dgm:t>
        <a:bodyPr/>
        <a:lstStyle/>
        <a:p>
          <a:endParaRPr lang="es-CL"/>
        </a:p>
      </dgm:t>
    </dgm:pt>
    <dgm:pt modelId="{982EE4F9-C3A4-465F-B3F6-FE1153F04ED4}">
      <dgm:prSet phldrT="[Texto]"/>
      <dgm:spPr/>
      <dgm:t>
        <a:bodyPr/>
        <a:lstStyle/>
        <a:p>
          <a:r>
            <a:rPr lang="es-CL" dirty="0">
              <a:latin typeface="+mn-lt"/>
            </a:rPr>
            <a:t>Mejorar mecanismo de despacho</a:t>
          </a:r>
        </a:p>
      </dgm:t>
    </dgm:pt>
    <dgm:pt modelId="{6551BF3B-E7EE-4844-8FCA-E3C3B56CA3CA}" type="parTrans" cxnId="{2EBB3BC7-5C62-466C-B7EC-0F3F32CAFE5A}">
      <dgm:prSet/>
      <dgm:spPr/>
      <dgm:t>
        <a:bodyPr/>
        <a:lstStyle/>
        <a:p>
          <a:endParaRPr lang="es-CL"/>
        </a:p>
      </dgm:t>
    </dgm:pt>
    <dgm:pt modelId="{6D04610B-9241-42C8-B815-A45416B99AB4}" type="sibTrans" cxnId="{2EBB3BC7-5C62-466C-B7EC-0F3F32CAFE5A}">
      <dgm:prSet/>
      <dgm:spPr/>
      <dgm:t>
        <a:bodyPr/>
        <a:lstStyle/>
        <a:p>
          <a:endParaRPr lang="es-CL"/>
        </a:p>
      </dgm:t>
    </dgm:pt>
    <dgm:pt modelId="{6852B987-7E79-4C3C-8B8A-4202E9AACB8D}" type="pres">
      <dgm:prSet presAssocID="{4C395912-5A57-4B4A-AD5F-F67A3D38EB98}" presName="diagram" presStyleCnt="0">
        <dgm:presLayoutVars>
          <dgm:dir/>
          <dgm:resizeHandles val="exact"/>
        </dgm:presLayoutVars>
      </dgm:prSet>
      <dgm:spPr/>
    </dgm:pt>
    <dgm:pt modelId="{D0FE7264-FA23-4302-B9DE-17043616141F}" type="pres">
      <dgm:prSet presAssocID="{A14EE304-266C-42AA-80E3-1FAE40D9DB3A}" presName="node" presStyleLbl="node1" presStyleIdx="0" presStyleCnt="6">
        <dgm:presLayoutVars>
          <dgm:bulletEnabled val="1"/>
        </dgm:presLayoutVars>
      </dgm:prSet>
      <dgm:spPr/>
    </dgm:pt>
    <dgm:pt modelId="{E0FB4C5C-E73D-47CA-AE07-667F364ABDCC}" type="pres">
      <dgm:prSet presAssocID="{31CF71EA-9191-4888-8467-4FD194BEA139}" presName="sibTrans" presStyleCnt="0"/>
      <dgm:spPr/>
    </dgm:pt>
    <dgm:pt modelId="{47601E89-1EB4-4D57-8D66-D0F69560FF75}" type="pres">
      <dgm:prSet presAssocID="{6288B06B-E295-44C9-AA1F-A291AFCFE175}" presName="node" presStyleLbl="node1" presStyleIdx="1" presStyleCnt="6">
        <dgm:presLayoutVars>
          <dgm:bulletEnabled val="1"/>
        </dgm:presLayoutVars>
      </dgm:prSet>
      <dgm:spPr/>
    </dgm:pt>
    <dgm:pt modelId="{9599FF7E-9883-414A-A647-73FB47C57829}" type="pres">
      <dgm:prSet presAssocID="{B80D13A4-3269-4BE7-9384-9F53AFF5915C}" presName="sibTrans" presStyleCnt="0"/>
      <dgm:spPr/>
    </dgm:pt>
    <dgm:pt modelId="{F62E0F7A-0C8B-4DE1-BFC0-7555691064F6}" type="pres">
      <dgm:prSet presAssocID="{6F292645-31D6-451B-BD3A-E06DE1C55CA5}" presName="node" presStyleLbl="node1" presStyleIdx="2" presStyleCnt="6">
        <dgm:presLayoutVars>
          <dgm:bulletEnabled val="1"/>
        </dgm:presLayoutVars>
      </dgm:prSet>
      <dgm:spPr/>
    </dgm:pt>
    <dgm:pt modelId="{251BAE3A-0FBF-4ED3-BA84-EAEA3AB61D68}" type="pres">
      <dgm:prSet presAssocID="{837B995C-D9F6-4333-A2D0-7A2B291AD0EB}" presName="sibTrans" presStyleCnt="0"/>
      <dgm:spPr/>
    </dgm:pt>
    <dgm:pt modelId="{E6C6BD79-0A27-4EF8-8F00-C6DFC6DA622A}" type="pres">
      <dgm:prSet presAssocID="{FB1D0F5E-BB43-47AB-B451-826D76EADDD2}" presName="node" presStyleLbl="node1" presStyleIdx="3" presStyleCnt="6">
        <dgm:presLayoutVars>
          <dgm:bulletEnabled val="1"/>
        </dgm:presLayoutVars>
      </dgm:prSet>
      <dgm:spPr/>
    </dgm:pt>
    <dgm:pt modelId="{3350ED6F-6476-45A8-88B5-FFBB1A9E8025}" type="pres">
      <dgm:prSet presAssocID="{33F1A552-C444-4F51-A39E-60B4FF5B7247}" presName="sibTrans" presStyleCnt="0"/>
      <dgm:spPr/>
    </dgm:pt>
    <dgm:pt modelId="{2DC99A72-75E0-4699-AF7D-244C9556447B}" type="pres">
      <dgm:prSet presAssocID="{4A54D417-B7FE-4FF3-BC78-6999204C414F}" presName="node" presStyleLbl="node1" presStyleIdx="4" presStyleCnt="6">
        <dgm:presLayoutVars>
          <dgm:bulletEnabled val="1"/>
        </dgm:presLayoutVars>
      </dgm:prSet>
      <dgm:spPr/>
    </dgm:pt>
    <dgm:pt modelId="{7AD6D7B3-5537-4528-9C26-11AF1C9172F9}" type="pres">
      <dgm:prSet presAssocID="{A4C76C8F-7D33-4496-BD34-BAF1D008C4BA}" presName="sibTrans" presStyleCnt="0"/>
      <dgm:spPr/>
    </dgm:pt>
    <dgm:pt modelId="{FA6381D7-EDFE-4CC1-8EC0-D806D52873CB}" type="pres">
      <dgm:prSet presAssocID="{982EE4F9-C3A4-465F-B3F6-FE1153F04ED4}" presName="node" presStyleLbl="node1" presStyleIdx="5" presStyleCnt="6">
        <dgm:presLayoutVars>
          <dgm:bulletEnabled val="1"/>
        </dgm:presLayoutVars>
      </dgm:prSet>
      <dgm:spPr/>
    </dgm:pt>
  </dgm:ptLst>
  <dgm:cxnLst>
    <dgm:cxn modelId="{7E7DF921-AB6B-413C-94EE-985EDAAA9F1F}" srcId="{4C395912-5A57-4B4A-AD5F-F67A3D38EB98}" destId="{6F292645-31D6-451B-BD3A-E06DE1C55CA5}" srcOrd="2" destOrd="0" parTransId="{09CCA93C-733A-4067-BE6F-5B32CA98FDB3}" sibTransId="{837B995C-D9F6-4333-A2D0-7A2B291AD0EB}"/>
    <dgm:cxn modelId="{580DE74A-01DC-4809-8A91-CE1AF9EA062A}" srcId="{4C395912-5A57-4B4A-AD5F-F67A3D38EB98}" destId="{A14EE304-266C-42AA-80E3-1FAE40D9DB3A}" srcOrd="0" destOrd="0" parTransId="{249BF6B0-60F7-46A0-98E6-8788916A8220}" sibTransId="{31CF71EA-9191-4888-8467-4FD194BEA139}"/>
    <dgm:cxn modelId="{2C54B653-681D-419F-B84C-B2D0C38CF161}" type="presOf" srcId="{FB1D0F5E-BB43-47AB-B451-826D76EADDD2}" destId="{E6C6BD79-0A27-4EF8-8F00-C6DFC6DA622A}" srcOrd="0" destOrd="0" presId="urn:microsoft.com/office/officeart/2005/8/layout/default"/>
    <dgm:cxn modelId="{0AFB517D-19C5-4015-B134-D5AA05013C33}" type="presOf" srcId="{4A54D417-B7FE-4FF3-BC78-6999204C414F}" destId="{2DC99A72-75E0-4699-AF7D-244C9556447B}" srcOrd="0" destOrd="0" presId="urn:microsoft.com/office/officeart/2005/8/layout/default"/>
    <dgm:cxn modelId="{0D6722C5-4914-4DF5-A695-1B29B7063335}" type="presOf" srcId="{982EE4F9-C3A4-465F-B3F6-FE1153F04ED4}" destId="{FA6381D7-EDFE-4CC1-8EC0-D806D52873CB}" srcOrd="0" destOrd="0" presId="urn:microsoft.com/office/officeart/2005/8/layout/default"/>
    <dgm:cxn modelId="{2EBB3BC7-5C62-466C-B7EC-0F3F32CAFE5A}" srcId="{4C395912-5A57-4B4A-AD5F-F67A3D38EB98}" destId="{982EE4F9-C3A4-465F-B3F6-FE1153F04ED4}" srcOrd="5" destOrd="0" parTransId="{6551BF3B-E7EE-4844-8FCA-E3C3B56CA3CA}" sibTransId="{6D04610B-9241-42C8-B815-A45416B99AB4}"/>
    <dgm:cxn modelId="{B7C399C9-5B02-4A0E-B3C7-4B23932F9B22}" type="presOf" srcId="{6288B06B-E295-44C9-AA1F-A291AFCFE175}" destId="{47601E89-1EB4-4D57-8D66-D0F69560FF75}" srcOrd="0" destOrd="0" presId="urn:microsoft.com/office/officeart/2005/8/layout/default"/>
    <dgm:cxn modelId="{F5B24CE3-3237-4407-B214-4B1E7865F53B}" srcId="{4C395912-5A57-4B4A-AD5F-F67A3D38EB98}" destId="{6288B06B-E295-44C9-AA1F-A291AFCFE175}" srcOrd="1" destOrd="0" parTransId="{B7083CD8-7EA6-40C1-A185-667BCD637387}" sibTransId="{B80D13A4-3269-4BE7-9384-9F53AFF5915C}"/>
    <dgm:cxn modelId="{CBC70BE4-9E6C-4F5E-B667-34944704BDBA}" srcId="{4C395912-5A57-4B4A-AD5F-F67A3D38EB98}" destId="{4A54D417-B7FE-4FF3-BC78-6999204C414F}" srcOrd="4" destOrd="0" parTransId="{4874F905-01A4-48AF-8B89-BC11379D98CB}" sibTransId="{A4C76C8F-7D33-4496-BD34-BAF1D008C4BA}"/>
    <dgm:cxn modelId="{96C5E3E6-BE8A-4C9F-A734-8E79C12A8208}" type="presOf" srcId="{6F292645-31D6-451B-BD3A-E06DE1C55CA5}" destId="{F62E0F7A-0C8B-4DE1-BFC0-7555691064F6}" srcOrd="0" destOrd="0" presId="urn:microsoft.com/office/officeart/2005/8/layout/default"/>
    <dgm:cxn modelId="{B1BCA7F3-C658-46E9-8862-A04DB212FEA9}" type="presOf" srcId="{A14EE304-266C-42AA-80E3-1FAE40D9DB3A}" destId="{D0FE7264-FA23-4302-B9DE-17043616141F}" srcOrd="0" destOrd="0" presId="urn:microsoft.com/office/officeart/2005/8/layout/default"/>
    <dgm:cxn modelId="{6C92CCFA-2CCC-4031-A18D-46CC4BA77B5B}" type="presOf" srcId="{4C395912-5A57-4B4A-AD5F-F67A3D38EB98}" destId="{6852B987-7E79-4C3C-8B8A-4202E9AACB8D}" srcOrd="0" destOrd="0" presId="urn:microsoft.com/office/officeart/2005/8/layout/default"/>
    <dgm:cxn modelId="{B71D27FF-64D6-4920-8FDD-B0EFDAB5B99E}" srcId="{4C395912-5A57-4B4A-AD5F-F67A3D38EB98}" destId="{FB1D0F5E-BB43-47AB-B451-826D76EADDD2}" srcOrd="3" destOrd="0" parTransId="{F17CADC8-6F7D-4665-8F04-1F95C98BF796}" sibTransId="{33F1A552-C444-4F51-A39E-60B4FF5B7247}"/>
    <dgm:cxn modelId="{1A995FBB-018E-4E38-9D2C-964234795065}" type="presParOf" srcId="{6852B987-7E79-4C3C-8B8A-4202E9AACB8D}" destId="{D0FE7264-FA23-4302-B9DE-17043616141F}" srcOrd="0" destOrd="0" presId="urn:microsoft.com/office/officeart/2005/8/layout/default"/>
    <dgm:cxn modelId="{270FE674-5618-434A-BFEE-25B1A0AECB60}" type="presParOf" srcId="{6852B987-7E79-4C3C-8B8A-4202E9AACB8D}" destId="{E0FB4C5C-E73D-47CA-AE07-667F364ABDCC}" srcOrd="1" destOrd="0" presId="urn:microsoft.com/office/officeart/2005/8/layout/default"/>
    <dgm:cxn modelId="{CCBA691E-390D-4947-821C-0D5FB24D9E5B}" type="presParOf" srcId="{6852B987-7E79-4C3C-8B8A-4202E9AACB8D}" destId="{47601E89-1EB4-4D57-8D66-D0F69560FF75}" srcOrd="2" destOrd="0" presId="urn:microsoft.com/office/officeart/2005/8/layout/default"/>
    <dgm:cxn modelId="{B29FC63C-221A-4ACF-876E-CBD8565FF856}" type="presParOf" srcId="{6852B987-7E79-4C3C-8B8A-4202E9AACB8D}" destId="{9599FF7E-9883-414A-A647-73FB47C57829}" srcOrd="3" destOrd="0" presId="urn:microsoft.com/office/officeart/2005/8/layout/default"/>
    <dgm:cxn modelId="{51F0536E-7796-42A9-A592-C23020354CF8}" type="presParOf" srcId="{6852B987-7E79-4C3C-8B8A-4202E9AACB8D}" destId="{F62E0F7A-0C8B-4DE1-BFC0-7555691064F6}" srcOrd="4" destOrd="0" presId="urn:microsoft.com/office/officeart/2005/8/layout/default"/>
    <dgm:cxn modelId="{ADAE4663-D11B-4680-AEB2-3847E261E4B8}" type="presParOf" srcId="{6852B987-7E79-4C3C-8B8A-4202E9AACB8D}" destId="{251BAE3A-0FBF-4ED3-BA84-EAEA3AB61D68}" srcOrd="5" destOrd="0" presId="urn:microsoft.com/office/officeart/2005/8/layout/default"/>
    <dgm:cxn modelId="{0D7CB451-5471-493E-A126-A2BE331DB236}" type="presParOf" srcId="{6852B987-7E79-4C3C-8B8A-4202E9AACB8D}" destId="{E6C6BD79-0A27-4EF8-8F00-C6DFC6DA622A}" srcOrd="6" destOrd="0" presId="urn:microsoft.com/office/officeart/2005/8/layout/default"/>
    <dgm:cxn modelId="{AD05262C-8C8D-4180-889F-4AE8A978B489}" type="presParOf" srcId="{6852B987-7E79-4C3C-8B8A-4202E9AACB8D}" destId="{3350ED6F-6476-45A8-88B5-FFBB1A9E8025}" srcOrd="7" destOrd="0" presId="urn:microsoft.com/office/officeart/2005/8/layout/default"/>
    <dgm:cxn modelId="{139A595B-2EAD-46D9-8507-D2CE8CC9A91F}" type="presParOf" srcId="{6852B987-7E79-4C3C-8B8A-4202E9AACB8D}" destId="{2DC99A72-75E0-4699-AF7D-244C9556447B}" srcOrd="8" destOrd="0" presId="urn:microsoft.com/office/officeart/2005/8/layout/default"/>
    <dgm:cxn modelId="{A9CF33C1-7C80-43C6-BE55-2ABCC4433644}" type="presParOf" srcId="{6852B987-7E79-4C3C-8B8A-4202E9AACB8D}" destId="{7AD6D7B3-5537-4528-9C26-11AF1C9172F9}" srcOrd="9" destOrd="0" presId="urn:microsoft.com/office/officeart/2005/8/layout/default"/>
    <dgm:cxn modelId="{E8F8669D-F96F-4E8B-B143-3F2AD48F54BA}" type="presParOf" srcId="{6852B987-7E79-4C3C-8B8A-4202E9AACB8D}" destId="{FA6381D7-EDFE-4CC1-8EC0-D806D52873C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5BD7C-0527-427C-8576-5E6A4014CE2B}">
      <dsp:nvSpPr>
        <dsp:cNvPr id="0" name=""/>
        <dsp:cNvSpPr/>
      </dsp:nvSpPr>
      <dsp:spPr>
        <a:xfrm>
          <a:off x="2006753" y="5174782"/>
          <a:ext cx="98857" cy="988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BC115-2A62-488B-90CB-FBED23D94544}">
      <dsp:nvSpPr>
        <dsp:cNvPr id="0" name=""/>
        <dsp:cNvSpPr/>
      </dsp:nvSpPr>
      <dsp:spPr>
        <a:xfrm>
          <a:off x="1787607" y="5263846"/>
          <a:ext cx="98857" cy="988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93F7C-934E-44F1-B3CB-D0ED6145713F}">
      <dsp:nvSpPr>
        <dsp:cNvPr id="0" name=""/>
        <dsp:cNvSpPr/>
      </dsp:nvSpPr>
      <dsp:spPr>
        <a:xfrm>
          <a:off x="1563621" y="5337472"/>
          <a:ext cx="98857" cy="988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05056-B913-44D8-A309-92FEFAD49E9F}">
      <dsp:nvSpPr>
        <dsp:cNvPr id="0" name=""/>
        <dsp:cNvSpPr/>
      </dsp:nvSpPr>
      <dsp:spPr>
        <a:xfrm>
          <a:off x="1336179" y="5394473"/>
          <a:ext cx="98857" cy="988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E437A-6B83-406A-B4C8-CCB292F2CCAC}">
      <dsp:nvSpPr>
        <dsp:cNvPr id="0" name=""/>
        <dsp:cNvSpPr/>
      </dsp:nvSpPr>
      <dsp:spPr>
        <a:xfrm>
          <a:off x="3202724" y="4312645"/>
          <a:ext cx="98857" cy="988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D0D3F-3BB1-45B5-B93F-5188EAD7F758}">
      <dsp:nvSpPr>
        <dsp:cNvPr id="0" name=""/>
        <dsp:cNvSpPr/>
      </dsp:nvSpPr>
      <dsp:spPr>
        <a:xfrm>
          <a:off x="3029205" y="4488398"/>
          <a:ext cx="98857" cy="988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9F2BE-B32A-433E-9006-6CB86A3F549B}">
      <dsp:nvSpPr>
        <dsp:cNvPr id="0" name=""/>
        <dsp:cNvSpPr/>
      </dsp:nvSpPr>
      <dsp:spPr>
        <a:xfrm>
          <a:off x="3920998" y="3243880"/>
          <a:ext cx="98857" cy="988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9EB6C-250C-4832-A725-EAF2BABFEBFA}">
      <dsp:nvSpPr>
        <dsp:cNvPr id="0" name=""/>
        <dsp:cNvSpPr/>
      </dsp:nvSpPr>
      <dsp:spPr>
        <a:xfrm>
          <a:off x="4306751" y="1941768"/>
          <a:ext cx="98857" cy="988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1376F-E458-4BAE-B9C9-9EB7F7D03B91}">
      <dsp:nvSpPr>
        <dsp:cNvPr id="0" name=""/>
        <dsp:cNvSpPr/>
      </dsp:nvSpPr>
      <dsp:spPr>
        <a:xfrm>
          <a:off x="4113875" y="401559"/>
          <a:ext cx="98857" cy="988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BCC52-D2B4-4C6D-90AA-E86ACAEFE3E2}">
      <dsp:nvSpPr>
        <dsp:cNvPr id="0" name=""/>
        <dsp:cNvSpPr/>
      </dsp:nvSpPr>
      <dsp:spPr>
        <a:xfrm>
          <a:off x="4257668" y="290526"/>
          <a:ext cx="98857" cy="988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584E2-2154-43FC-BBA6-7B4CF5A0E0B6}">
      <dsp:nvSpPr>
        <dsp:cNvPr id="0" name=""/>
        <dsp:cNvSpPr/>
      </dsp:nvSpPr>
      <dsp:spPr>
        <a:xfrm>
          <a:off x="4401461" y="178900"/>
          <a:ext cx="98857" cy="988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2149E-B48E-4C54-83B9-EF75692DC448}">
      <dsp:nvSpPr>
        <dsp:cNvPr id="0" name=""/>
        <dsp:cNvSpPr/>
      </dsp:nvSpPr>
      <dsp:spPr>
        <a:xfrm>
          <a:off x="4545945" y="290526"/>
          <a:ext cx="98857" cy="988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F1297-75F6-4BA6-AB5C-FA43D51EACC2}">
      <dsp:nvSpPr>
        <dsp:cNvPr id="0" name=""/>
        <dsp:cNvSpPr/>
      </dsp:nvSpPr>
      <dsp:spPr>
        <a:xfrm>
          <a:off x="4689738" y="401559"/>
          <a:ext cx="98857" cy="988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FAF6C-1F8D-4177-AD44-8D3821B16004}">
      <dsp:nvSpPr>
        <dsp:cNvPr id="0" name=""/>
        <dsp:cNvSpPr/>
      </dsp:nvSpPr>
      <dsp:spPr>
        <a:xfrm>
          <a:off x="4401461" y="414028"/>
          <a:ext cx="98857" cy="988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64C5E-30E1-4569-8F05-2F40070D94FB}">
      <dsp:nvSpPr>
        <dsp:cNvPr id="0" name=""/>
        <dsp:cNvSpPr/>
      </dsp:nvSpPr>
      <dsp:spPr>
        <a:xfrm>
          <a:off x="4401461" y="649156"/>
          <a:ext cx="98857" cy="988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5650E-76FC-49BE-800E-3E36ED8D0E2B}">
      <dsp:nvSpPr>
        <dsp:cNvPr id="0" name=""/>
        <dsp:cNvSpPr/>
      </dsp:nvSpPr>
      <dsp:spPr>
        <a:xfrm>
          <a:off x="786931" y="5584029"/>
          <a:ext cx="2129934" cy="5711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36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+mn-lt"/>
            </a:rPr>
            <a:t>Fondos propios (limitados)</a:t>
          </a:r>
        </a:p>
      </dsp:txBody>
      <dsp:txXfrm>
        <a:off x="814814" y="5611912"/>
        <a:ext cx="2074168" cy="515429"/>
      </dsp:txXfrm>
    </dsp:sp>
    <dsp:sp modelId="{D989A62C-7F80-4C13-B027-0D55CB73D793}">
      <dsp:nvSpPr>
        <dsp:cNvPr id="0" name=""/>
        <dsp:cNvSpPr/>
      </dsp:nvSpPr>
      <dsp:spPr>
        <a:xfrm>
          <a:off x="196205" y="5024412"/>
          <a:ext cx="987886" cy="987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30210-39D5-494E-A706-F21CC141BF16}">
      <dsp:nvSpPr>
        <dsp:cNvPr id="0" name=""/>
        <dsp:cNvSpPr/>
      </dsp:nvSpPr>
      <dsp:spPr>
        <a:xfrm>
          <a:off x="2658315" y="4908926"/>
          <a:ext cx="2129934" cy="5711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36" tIns="41910" rIns="41910" bIns="4191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50" b="0" i="0" kern="1200" dirty="0">
              <a:latin typeface="+mn-lt"/>
            </a:rPr>
            <a:t>Chile Compromiso de Todos – COVID19” </a:t>
          </a:r>
          <a:r>
            <a:rPr lang="es-CL" sz="1050" kern="1200" dirty="0">
              <a:latin typeface="+mn-lt"/>
            </a:rPr>
            <a:t>Ministerio de Desarrollo Social y Familia</a:t>
          </a:r>
        </a:p>
      </dsp:txBody>
      <dsp:txXfrm>
        <a:off x="2686198" y="4936809"/>
        <a:ext cx="2074168" cy="515429"/>
      </dsp:txXfrm>
    </dsp:sp>
    <dsp:sp modelId="{31047269-1396-46B5-B472-C1F9F648CF85}">
      <dsp:nvSpPr>
        <dsp:cNvPr id="0" name=""/>
        <dsp:cNvSpPr/>
      </dsp:nvSpPr>
      <dsp:spPr>
        <a:xfrm>
          <a:off x="2067588" y="4349308"/>
          <a:ext cx="987886" cy="987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60821-D45B-42AB-A8E2-B495D206E0DB}">
      <dsp:nvSpPr>
        <dsp:cNvPr id="0" name=""/>
        <dsp:cNvSpPr/>
      </dsp:nvSpPr>
      <dsp:spPr>
        <a:xfrm>
          <a:off x="3673163" y="3933381"/>
          <a:ext cx="2129934" cy="5711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36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+mn-lt"/>
            </a:rPr>
            <a:t>Fondo Reactívate Asociativo – SERCOTEC</a:t>
          </a:r>
        </a:p>
      </dsp:txBody>
      <dsp:txXfrm>
        <a:off x="3701046" y="3961264"/>
        <a:ext cx="2074168" cy="515429"/>
      </dsp:txXfrm>
    </dsp:sp>
    <dsp:sp modelId="{56B0DC4F-B009-4ECA-9A27-E8C913BD2673}">
      <dsp:nvSpPr>
        <dsp:cNvPr id="0" name=""/>
        <dsp:cNvSpPr/>
      </dsp:nvSpPr>
      <dsp:spPr>
        <a:xfrm>
          <a:off x="3082436" y="3373763"/>
          <a:ext cx="987886" cy="987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235B1-158C-45C0-8490-97002F29C756}">
      <dsp:nvSpPr>
        <dsp:cNvPr id="0" name=""/>
        <dsp:cNvSpPr/>
      </dsp:nvSpPr>
      <dsp:spPr>
        <a:xfrm>
          <a:off x="4203400" y="2679363"/>
          <a:ext cx="2129934" cy="5711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36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+mn-lt"/>
            </a:rPr>
            <a:t>FONAPI – SENADIS - RM</a:t>
          </a:r>
        </a:p>
      </dsp:txBody>
      <dsp:txXfrm>
        <a:off x="4231283" y="2707246"/>
        <a:ext cx="2074168" cy="515429"/>
      </dsp:txXfrm>
    </dsp:sp>
    <dsp:sp modelId="{9299B9E5-FC9D-4FC2-AC95-FE33038E6306}">
      <dsp:nvSpPr>
        <dsp:cNvPr id="0" name=""/>
        <dsp:cNvSpPr/>
      </dsp:nvSpPr>
      <dsp:spPr>
        <a:xfrm>
          <a:off x="3612673" y="2119746"/>
          <a:ext cx="987886" cy="987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1CEA7-C598-474E-BFEC-F0EAC473AB73}">
      <dsp:nvSpPr>
        <dsp:cNvPr id="0" name=""/>
        <dsp:cNvSpPr/>
      </dsp:nvSpPr>
      <dsp:spPr>
        <a:xfrm>
          <a:off x="4365086" y="1402782"/>
          <a:ext cx="2396943" cy="5711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36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+mn-lt"/>
            </a:rPr>
            <a:t>Chile Compromiso de Todos Segundo Semestre – MDS Nivel nacional</a:t>
          </a:r>
        </a:p>
      </dsp:txBody>
      <dsp:txXfrm>
        <a:off x="4392969" y="1430665"/>
        <a:ext cx="2341177" cy="515429"/>
      </dsp:txXfrm>
    </dsp:sp>
    <dsp:sp modelId="{4F118D94-9498-4E80-8827-FC84F650DD45}">
      <dsp:nvSpPr>
        <dsp:cNvPr id="0" name=""/>
        <dsp:cNvSpPr/>
      </dsp:nvSpPr>
      <dsp:spPr>
        <a:xfrm>
          <a:off x="3907863" y="843165"/>
          <a:ext cx="987886" cy="987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E9732-143D-40EE-8FDA-5A28DCAB93FB}">
      <dsp:nvSpPr>
        <dsp:cNvPr id="0" name=""/>
        <dsp:cNvSpPr/>
      </dsp:nvSpPr>
      <dsp:spPr>
        <a:xfrm>
          <a:off x="-5440511" y="-833469"/>
          <a:ext cx="6481297" cy="6481297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6CA79-E160-4BE4-97D5-C21C70F6FD27}">
      <dsp:nvSpPr>
        <dsp:cNvPr id="0" name=""/>
        <dsp:cNvSpPr/>
      </dsp:nvSpPr>
      <dsp:spPr>
        <a:xfrm>
          <a:off x="337727" y="218860"/>
          <a:ext cx="6243277" cy="4375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Modelos de negocio</a:t>
          </a:r>
        </a:p>
      </dsp:txBody>
      <dsp:txXfrm>
        <a:off x="337727" y="218860"/>
        <a:ext cx="6243277" cy="437528"/>
      </dsp:txXfrm>
    </dsp:sp>
    <dsp:sp modelId="{7C120859-91F8-4CDA-8955-1032FF935C8D}">
      <dsp:nvSpPr>
        <dsp:cNvPr id="0" name=""/>
        <dsp:cNvSpPr/>
      </dsp:nvSpPr>
      <dsp:spPr>
        <a:xfrm>
          <a:off x="64271" y="164169"/>
          <a:ext cx="546911" cy="54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806A2-CECA-46A6-BF3A-E221F002AFF1}">
      <dsp:nvSpPr>
        <dsp:cNvPr id="0" name=""/>
        <dsp:cNvSpPr/>
      </dsp:nvSpPr>
      <dsp:spPr>
        <a:xfrm>
          <a:off x="733948" y="875539"/>
          <a:ext cx="5847055" cy="4375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Marketing digital </a:t>
          </a:r>
        </a:p>
      </dsp:txBody>
      <dsp:txXfrm>
        <a:off x="733948" y="875539"/>
        <a:ext cx="5847055" cy="437528"/>
      </dsp:txXfrm>
    </dsp:sp>
    <dsp:sp modelId="{E8BEFE68-5E59-4D89-AC14-6A422B05B58E}">
      <dsp:nvSpPr>
        <dsp:cNvPr id="0" name=""/>
        <dsp:cNvSpPr/>
      </dsp:nvSpPr>
      <dsp:spPr>
        <a:xfrm>
          <a:off x="460493" y="820848"/>
          <a:ext cx="546911" cy="54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C4BBC-8824-4EFC-8ED5-2C55BD97C260}">
      <dsp:nvSpPr>
        <dsp:cNvPr id="0" name=""/>
        <dsp:cNvSpPr/>
      </dsp:nvSpPr>
      <dsp:spPr>
        <a:xfrm>
          <a:off x="951076" y="1531736"/>
          <a:ext cx="5629927" cy="4375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8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Avenir Heavy" panose="02000503020000020003"/>
            </a:rPr>
            <a:t>Creación de empresas y Gestión contable y tributaria</a:t>
          </a:r>
        </a:p>
      </dsp:txBody>
      <dsp:txXfrm>
        <a:off x="951076" y="1531736"/>
        <a:ext cx="5629927" cy="437528"/>
      </dsp:txXfrm>
    </dsp:sp>
    <dsp:sp modelId="{5251675C-F87F-4990-BF5E-68AAD45A2884}">
      <dsp:nvSpPr>
        <dsp:cNvPr id="0" name=""/>
        <dsp:cNvSpPr/>
      </dsp:nvSpPr>
      <dsp:spPr>
        <a:xfrm>
          <a:off x="677620" y="1477045"/>
          <a:ext cx="546911" cy="54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8FB6F-2DDE-47AF-BA6E-06286E92E7B7}">
      <dsp:nvSpPr>
        <dsp:cNvPr id="0" name=""/>
        <dsp:cNvSpPr/>
      </dsp:nvSpPr>
      <dsp:spPr>
        <a:xfrm>
          <a:off x="1020403" y="2188414"/>
          <a:ext cx="5560601" cy="437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Formulación de proyectos</a:t>
          </a:r>
        </a:p>
      </dsp:txBody>
      <dsp:txXfrm>
        <a:off x="1020403" y="2188414"/>
        <a:ext cx="5560601" cy="437528"/>
      </dsp:txXfrm>
    </dsp:sp>
    <dsp:sp modelId="{23B71E68-22F0-4011-9B1F-60DB26758954}">
      <dsp:nvSpPr>
        <dsp:cNvPr id="0" name=""/>
        <dsp:cNvSpPr/>
      </dsp:nvSpPr>
      <dsp:spPr>
        <a:xfrm>
          <a:off x="746947" y="2133723"/>
          <a:ext cx="546911" cy="54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029E3-C708-4DC6-A210-16538861B826}">
      <dsp:nvSpPr>
        <dsp:cNvPr id="0" name=""/>
        <dsp:cNvSpPr/>
      </dsp:nvSpPr>
      <dsp:spPr>
        <a:xfrm>
          <a:off x="951076" y="2845093"/>
          <a:ext cx="5629927" cy="4375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Trabajo en equipo</a:t>
          </a:r>
        </a:p>
      </dsp:txBody>
      <dsp:txXfrm>
        <a:off x="951076" y="2845093"/>
        <a:ext cx="5629927" cy="437528"/>
      </dsp:txXfrm>
    </dsp:sp>
    <dsp:sp modelId="{D43FBC90-7249-4344-8D28-BDA22B83490F}">
      <dsp:nvSpPr>
        <dsp:cNvPr id="0" name=""/>
        <dsp:cNvSpPr/>
      </dsp:nvSpPr>
      <dsp:spPr>
        <a:xfrm>
          <a:off x="677620" y="2790401"/>
          <a:ext cx="546911" cy="54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82309-BACA-4C1E-95A1-6C05018FB598}">
      <dsp:nvSpPr>
        <dsp:cNvPr id="0" name=""/>
        <dsp:cNvSpPr/>
      </dsp:nvSpPr>
      <dsp:spPr>
        <a:xfrm>
          <a:off x="733948" y="3501289"/>
          <a:ext cx="5847055" cy="4375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Asociatividad y cooperativismo</a:t>
          </a:r>
        </a:p>
      </dsp:txBody>
      <dsp:txXfrm>
        <a:off x="733948" y="3501289"/>
        <a:ext cx="5847055" cy="437528"/>
      </dsp:txXfrm>
    </dsp:sp>
    <dsp:sp modelId="{2F94A1D0-8138-4DFE-9FC1-01AF166460B8}">
      <dsp:nvSpPr>
        <dsp:cNvPr id="0" name=""/>
        <dsp:cNvSpPr/>
      </dsp:nvSpPr>
      <dsp:spPr>
        <a:xfrm>
          <a:off x="460493" y="3446598"/>
          <a:ext cx="546911" cy="54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75970-91A0-42AA-978A-37B5E1E68A45}">
      <dsp:nvSpPr>
        <dsp:cNvPr id="0" name=""/>
        <dsp:cNvSpPr/>
      </dsp:nvSpPr>
      <dsp:spPr>
        <a:xfrm>
          <a:off x="337727" y="4157968"/>
          <a:ext cx="6243277" cy="4375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8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Seguridad social para emprendedores con discapacidad</a:t>
          </a:r>
        </a:p>
      </dsp:txBody>
      <dsp:txXfrm>
        <a:off x="337727" y="4157968"/>
        <a:ext cx="6243277" cy="437528"/>
      </dsp:txXfrm>
    </dsp:sp>
    <dsp:sp modelId="{244C604A-8CD8-4842-92C4-713F37ED5FBC}">
      <dsp:nvSpPr>
        <dsp:cNvPr id="0" name=""/>
        <dsp:cNvSpPr/>
      </dsp:nvSpPr>
      <dsp:spPr>
        <a:xfrm>
          <a:off x="64271" y="4103277"/>
          <a:ext cx="546911" cy="546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CDBB-474E-4111-84B7-86FB1C21FC73}">
      <dsp:nvSpPr>
        <dsp:cNvPr id="0" name=""/>
        <dsp:cNvSpPr/>
      </dsp:nvSpPr>
      <dsp:spPr>
        <a:xfrm>
          <a:off x="-4026779" y="-618124"/>
          <a:ext cx="4798599" cy="4798599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5637E-F8FD-481C-83AE-E6174CE15283}">
      <dsp:nvSpPr>
        <dsp:cNvPr id="0" name=""/>
        <dsp:cNvSpPr/>
      </dsp:nvSpPr>
      <dsp:spPr>
        <a:xfrm>
          <a:off x="338182" y="222575"/>
          <a:ext cx="5609186" cy="4454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Modelos de negocios</a:t>
          </a:r>
        </a:p>
      </dsp:txBody>
      <dsp:txXfrm>
        <a:off x="338182" y="222575"/>
        <a:ext cx="5609186" cy="445436"/>
      </dsp:txXfrm>
    </dsp:sp>
    <dsp:sp modelId="{DD255E2B-EE09-4D24-A3A7-927AB7FC3BE9}">
      <dsp:nvSpPr>
        <dsp:cNvPr id="0" name=""/>
        <dsp:cNvSpPr/>
      </dsp:nvSpPr>
      <dsp:spPr>
        <a:xfrm>
          <a:off x="59785" y="166896"/>
          <a:ext cx="556795" cy="556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D9573-A4D2-4836-A997-692EC2A19AC3}">
      <dsp:nvSpPr>
        <dsp:cNvPr id="0" name=""/>
        <dsp:cNvSpPr/>
      </dsp:nvSpPr>
      <dsp:spPr>
        <a:xfrm>
          <a:off x="657369" y="890516"/>
          <a:ext cx="5289999" cy="445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Gestión tributaria y contable</a:t>
          </a:r>
        </a:p>
      </dsp:txBody>
      <dsp:txXfrm>
        <a:off x="657369" y="890516"/>
        <a:ext cx="5289999" cy="445436"/>
      </dsp:txXfrm>
    </dsp:sp>
    <dsp:sp modelId="{825D4FE3-471D-4874-8A53-25F501EF0606}">
      <dsp:nvSpPr>
        <dsp:cNvPr id="0" name=""/>
        <dsp:cNvSpPr/>
      </dsp:nvSpPr>
      <dsp:spPr>
        <a:xfrm>
          <a:off x="378971" y="834836"/>
          <a:ext cx="556795" cy="556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02692-3A65-4E69-97CC-89C70C1BC4E8}">
      <dsp:nvSpPr>
        <dsp:cNvPr id="0" name=""/>
        <dsp:cNvSpPr/>
      </dsp:nvSpPr>
      <dsp:spPr>
        <a:xfrm>
          <a:off x="755334" y="1558457"/>
          <a:ext cx="5192035" cy="4454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Coaching</a:t>
          </a:r>
        </a:p>
      </dsp:txBody>
      <dsp:txXfrm>
        <a:off x="755334" y="1558457"/>
        <a:ext cx="5192035" cy="445436"/>
      </dsp:txXfrm>
    </dsp:sp>
    <dsp:sp modelId="{0241B809-B479-43C5-93BE-65486F85DAED}">
      <dsp:nvSpPr>
        <dsp:cNvPr id="0" name=""/>
        <dsp:cNvSpPr/>
      </dsp:nvSpPr>
      <dsp:spPr>
        <a:xfrm>
          <a:off x="476936" y="1502777"/>
          <a:ext cx="556795" cy="556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97739-5EFA-41D0-8533-A2E9516C5E7E}">
      <dsp:nvSpPr>
        <dsp:cNvPr id="0" name=""/>
        <dsp:cNvSpPr/>
      </dsp:nvSpPr>
      <dsp:spPr>
        <a:xfrm>
          <a:off x="657369" y="2226398"/>
          <a:ext cx="5289999" cy="4454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Formulación de proyectos</a:t>
          </a:r>
        </a:p>
      </dsp:txBody>
      <dsp:txXfrm>
        <a:off x="657369" y="2226398"/>
        <a:ext cx="5289999" cy="445436"/>
      </dsp:txXfrm>
    </dsp:sp>
    <dsp:sp modelId="{29B74254-93B2-45CA-89ED-91FE23D81B47}">
      <dsp:nvSpPr>
        <dsp:cNvPr id="0" name=""/>
        <dsp:cNvSpPr/>
      </dsp:nvSpPr>
      <dsp:spPr>
        <a:xfrm>
          <a:off x="378971" y="2170718"/>
          <a:ext cx="556795" cy="556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BED1A-215E-4517-93BC-93CCB759877E}">
      <dsp:nvSpPr>
        <dsp:cNvPr id="0" name=""/>
        <dsp:cNvSpPr/>
      </dsp:nvSpPr>
      <dsp:spPr>
        <a:xfrm>
          <a:off x="338182" y="2894338"/>
          <a:ext cx="5609186" cy="4454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6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latin typeface="Avenir Heavy" panose="02000503020000020003"/>
            </a:rPr>
            <a:t>Entrega de Kits sanitizantes*</a:t>
          </a:r>
        </a:p>
      </dsp:txBody>
      <dsp:txXfrm>
        <a:off x="338182" y="2894338"/>
        <a:ext cx="5609186" cy="445436"/>
      </dsp:txXfrm>
    </dsp:sp>
    <dsp:sp modelId="{8ABAB73D-8DBC-4B59-9AA7-2418EF678A39}">
      <dsp:nvSpPr>
        <dsp:cNvPr id="0" name=""/>
        <dsp:cNvSpPr/>
      </dsp:nvSpPr>
      <dsp:spPr>
        <a:xfrm>
          <a:off x="59785" y="2838659"/>
          <a:ext cx="556795" cy="556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012B-B8CF-4ED2-B9A6-7D6397FAA1E3}">
      <dsp:nvSpPr>
        <dsp:cNvPr id="0" name=""/>
        <dsp:cNvSpPr/>
      </dsp:nvSpPr>
      <dsp:spPr>
        <a:xfrm>
          <a:off x="-5090438" y="-780134"/>
          <a:ext cx="6064536" cy="6064536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BD746-FDF3-485D-B1E2-EAEFE4D79031}">
      <dsp:nvSpPr>
        <dsp:cNvPr id="0" name=""/>
        <dsp:cNvSpPr/>
      </dsp:nvSpPr>
      <dsp:spPr>
        <a:xfrm>
          <a:off x="315974" y="204764"/>
          <a:ext cx="6249346" cy="4093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Inicio - página principal</a:t>
          </a:r>
        </a:p>
      </dsp:txBody>
      <dsp:txXfrm>
        <a:off x="315974" y="204764"/>
        <a:ext cx="6249346" cy="409347"/>
      </dsp:txXfrm>
    </dsp:sp>
    <dsp:sp modelId="{3BA8658F-BAB7-4271-89A2-C310F32A406D}">
      <dsp:nvSpPr>
        <dsp:cNvPr id="0" name=""/>
        <dsp:cNvSpPr/>
      </dsp:nvSpPr>
      <dsp:spPr>
        <a:xfrm>
          <a:off x="60131" y="153595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8235-8789-4FBC-B1AC-C37078D26631}">
      <dsp:nvSpPr>
        <dsp:cNvPr id="0" name=""/>
        <dsp:cNvSpPr/>
      </dsp:nvSpPr>
      <dsp:spPr>
        <a:xfrm>
          <a:off x="686675" y="819146"/>
          <a:ext cx="5878645" cy="4093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Proyecto - conócenos </a:t>
          </a:r>
        </a:p>
      </dsp:txBody>
      <dsp:txXfrm>
        <a:off x="686675" y="819146"/>
        <a:ext cx="5878645" cy="409347"/>
      </dsp:txXfrm>
    </dsp:sp>
    <dsp:sp modelId="{89080F12-2839-4840-9DC0-FA8579A2037B}">
      <dsp:nvSpPr>
        <dsp:cNvPr id="0" name=""/>
        <dsp:cNvSpPr/>
      </dsp:nvSpPr>
      <dsp:spPr>
        <a:xfrm>
          <a:off x="430833" y="767977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1BA0D-AED6-46FD-BFA6-BC754CB93B2C}">
      <dsp:nvSpPr>
        <dsp:cNvPr id="0" name=""/>
        <dsp:cNvSpPr/>
      </dsp:nvSpPr>
      <dsp:spPr>
        <a:xfrm>
          <a:off x="889818" y="1433077"/>
          <a:ext cx="5675502" cy="409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Emprendedores - conoce los </a:t>
          </a:r>
          <a:r>
            <a:rPr lang="es-CL" sz="1600" kern="1200" dirty="0">
              <a:latin typeface="Avenir Heavy"/>
            </a:rPr>
            <a:t>diversos</a:t>
          </a:r>
          <a:r>
            <a:rPr lang="es-CL" sz="1700" kern="1200" dirty="0">
              <a:latin typeface="Avenir Heavy"/>
            </a:rPr>
            <a:t> emprendimientos</a:t>
          </a:r>
        </a:p>
      </dsp:txBody>
      <dsp:txXfrm>
        <a:off x="889818" y="1433077"/>
        <a:ext cx="5675502" cy="409347"/>
      </dsp:txXfrm>
    </dsp:sp>
    <dsp:sp modelId="{5407FDCF-A769-4666-9459-85663969E14E}">
      <dsp:nvSpPr>
        <dsp:cNvPr id="0" name=""/>
        <dsp:cNvSpPr/>
      </dsp:nvSpPr>
      <dsp:spPr>
        <a:xfrm>
          <a:off x="633975" y="1381909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5B63D-BEB0-4126-805A-AC726C55B486}">
      <dsp:nvSpPr>
        <dsp:cNvPr id="0" name=""/>
        <dsp:cNvSpPr/>
      </dsp:nvSpPr>
      <dsp:spPr>
        <a:xfrm>
          <a:off x="954679" y="2047460"/>
          <a:ext cx="5610641" cy="4093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Categorías - productos clasificados</a:t>
          </a:r>
        </a:p>
      </dsp:txBody>
      <dsp:txXfrm>
        <a:off x="954679" y="2047460"/>
        <a:ext cx="5610641" cy="409347"/>
      </dsp:txXfrm>
    </dsp:sp>
    <dsp:sp modelId="{6AE8A7E6-C8E7-4E34-B2C7-FB909E27CC57}">
      <dsp:nvSpPr>
        <dsp:cNvPr id="0" name=""/>
        <dsp:cNvSpPr/>
      </dsp:nvSpPr>
      <dsp:spPr>
        <a:xfrm>
          <a:off x="698837" y="1996291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84D28-2C56-4EEC-94F8-0526AD4C081A}">
      <dsp:nvSpPr>
        <dsp:cNvPr id="0" name=""/>
        <dsp:cNvSpPr/>
      </dsp:nvSpPr>
      <dsp:spPr>
        <a:xfrm>
          <a:off x="889818" y="2661842"/>
          <a:ext cx="5675502" cy="4093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Servicios - detalle </a:t>
          </a:r>
        </a:p>
      </dsp:txBody>
      <dsp:txXfrm>
        <a:off x="889818" y="2661842"/>
        <a:ext cx="5675502" cy="409347"/>
      </dsp:txXfrm>
    </dsp:sp>
    <dsp:sp modelId="{3B40AF1C-A7BC-4266-9D7B-E256CBD6C8CE}">
      <dsp:nvSpPr>
        <dsp:cNvPr id="0" name=""/>
        <dsp:cNvSpPr/>
      </dsp:nvSpPr>
      <dsp:spPr>
        <a:xfrm>
          <a:off x="633975" y="2610673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DE989-CFD2-4201-9768-3CEDD87CDC01}">
      <dsp:nvSpPr>
        <dsp:cNvPr id="0" name=""/>
        <dsp:cNvSpPr/>
      </dsp:nvSpPr>
      <dsp:spPr>
        <a:xfrm>
          <a:off x="686675" y="3275773"/>
          <a:ext cx="5878645" cy="4093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Blog - información y experiencias</a:t>
          </a:r>
        </a:p>
      </dsp:txBody>
      <dsp:txXfrm>
        <a:off x="686675" y="3275773"/>
        <a:ext cx="5878645" cy="409347"/>
      </dsp:txXfrm>
    </dsp:sp>
    <dsp:sp modelId="{CD069591-C431-4878-A3E9-5534E4E80179}">
      <dsp:nvSpPr>
        <dsp:cNvPr id="0" name=""/>
        <dsp:cNvSpPr/>
      </dsp:nvSpPr>
      <dsp:spPr>
        <a:xfrm>
          <a:off x="430833" y="3224605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26C5D-2EE9-4E0A-AABD-56ED0503E6CF}">
      <dsp:nvSpPr>
        <dsp:cNvPr id="0" name=""/>
        <dsp:cNvSpPr/>
      </dsp:nvSpPr>
      <dsp:spPr>
        <a:xfrm>
          <a:off x="315974" y="3890156"/>
          <a:ext cx="6249346" cy="4093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Contacto</a:t>
          </a:r>
        </a:p>
      </dsp:txBody>
      <dsp:txXfrm>
        <a:off x="315974" y="3890156"/>
        <a:ext cx="6249346" cy="409347"/>
      </dsp:txXfrm>
    </dsp:sp>
    <dsp:sp modelId="{40B7311B-6724-4C67-BF29-992F2C7E4E42}">
      <dsp:nvSpPr>
        <dsp:cNvPr id="0" name=""/>
        <dsp:cNvSpPr/>
      </dsp:nvSpPr>
      <dsp:spPr>
        <a:xfrm>
          <a:off x="60131" y="3838987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012B-B8CF-4ED2-B9A6-7D6397FAA1E3}">
      <dsp:nvSpPr>
        <dsp:cNvPr id="0" name=""/>
        <dsp:cNvSpPr/>
      </dsp:nvSpPr>
      <dsp:spPr>
        <a:xfrm>
          <a:off x="-5090438" y="-780134"/>
          <a:ext cx="6064536" cy="6064536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BD746-FDF3-485D-B1E2-EAEFE4D79031}">
      <dsp:nvSpPr>
        <dsp:cNvPr id="0" name=""/>
        <dsp:cNvSpPr/>
      </dsp:nvSpPr>
      <dsp:spPr>
        <a:xfrm>
          <a:off x="315974" y="204764"/>
          <a:ext cx="6249346" cy="4093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Metodología CANVAS</a:t>
          </a:r>
        </a:p>
      </dsp:txBody>
      <dsp:txXfrm>
        <a:off x="315974" y="204764"/>
        <a:ext cx="6249346" cy="409347"/>
      </dsp:txXfrm>
    </dsp:sp>
    <dsp:sp modelId="{3BA8658F-BAB7-4271-89A2-C310F32A406D}">
      <dsp:nvSpPr>
        <dsp:cNvPr id="0" name=""/>
        <dsp:cNvSpPr/>
      </dsp:nvSpPr>
      <dsp:spPr>
        <a:xfrm>
          <a:off x="60131" y="153595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D8D20-B8F3-4D17-814E-9D8069AD9531}">
      <dsp:nvSpPr>
        <dsp:cNvPr id="0" name=""/>
        <dsp:cNvSpPr/>
      </dsp:nvSpPr>
      <dsp:spPr>
        <a:xfrm>
          <a:off x="686675" y="819146"/>
          <a:ext cx="5878645" cy="4093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Creación de empresas</a:t>
          </a:r>
        </a:p>
      </dsp:txBody>
      <dsp:txXfrm>
        <a:off x="686675" y="819146"/>
        <a:ext cx="5878645" cy="409347"/>
      </dsp:txXfrm>
    </dsp:sp>
    <dsp:sp modelId="{5EB83DA4-F213-4876-8DE4-FDFEAA1074D9}">
      <dsp:nvSpPr>
        <dsp:cNvPr id="0" name=""/>
        <dsp:cNvSpPr/>
      </dsp:nvSpPr>
      <dsp:spPr>
        <a:xfrm>
          <a:off x="430833" y="767977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2FD91-09A8-4B9F-84DE-135CB033E927}">
      <dsp:nvSpPr>
        <dsp:cNvPr id="0" name=""/>
        <dsp:cNvSpPr/>
      </dsp:nvSpPr>
      <dsp:spPr>
        <a:xfrm>
          <a:off x="889818" y="1433077"/>
          <a:ext cx="5675502" cy="409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Avenir Heavy"/>
            </a:rPr>
            <a:t>Seguridad social para personas con discapacidad emprendedoras</a:t>
          </a:r>
        </a:p>
      </dsp:txBody>
      <dsp:txXfrm>
        <a:off x="889818" y="1433077"/>
        <a:ext cx="5675502" cy="409347"/>
      </dsp:txXfrm>
    </dsp:sp>
    <dsp:sp modelId="{53D9FFED-B8D0-402C-98C9-639F4C770208}">
      <dsp:nvSpPr>
        <dsp:cNvPr id="0" name=""/>
        <dsp:cNvSpPr/>
      </dsp:nvSpPr>
      <dsp:spPr>
        <a:xfrm>
          <a:off x="633975" y="1381909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0ED78-BB6C-4C23-A35F-ABAD1FF39AB7}">
      <dsp:nvSpPr>
        <dsp:cNvPr id="0" name=""/>
        <dsp:cNvSpPr/>
      </dsp:nvSpPr>
      <dsp:spPr>
        <a:xfrm>
          <a:off x="954679" y="2047460"/>
          <a:ext cx="5610641" cy="4093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Plan de negocios</a:t>
          </a:r>
        </a:p>
      </dsp:txBody>
      <dsp:txXfrm>
        <a:off x="954679" y="2047460"/>
        <a:ext cx="5610641" cy="409347"/>
      </dsp:txXfrm>
    </dsp:sp>
    <dsp:sp modelId="{5BACB6BD-5E04-498E-9E39-281B22E5BB6C}">
      <dsp:nvSpPr>
        <dsp:cNvPr id="0" name=""/>
        <dsp:cNvSpPr/>
      </dsp:nvSpPr>
      <dsp:spPr>
        <a:xfrm>
          <a:off x="698837" y="1996291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B03DC-EA0F-4A5B-B1C3-912EB3C3432E}">
      <dsp:nvSpPr>
        <dsp:cNvPr id="0" name=""/>
        <dsp:cNvSpPr/>
      </dsp:nvSpPr>
      <dsp:spPr>
        <a:xfrm>
          <a:off x="889818" y="2661842"/>
          <a:ext cx="5675502" cy="4093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Pitch</a:t>
          </a:r>
        </a:p>
      </dsp:txBody>
      <dsp:txXfrm>
        <a:off x="889818" y="2661842"/>
        <a:ext cx="5675502" cy="409347"/>
      </dsp:txXfrm>
    </dsp:sp>
    <dsp:sp modelId="{DFD042F9-4877-4475-828E-83E5277BB3FA}">
      <dsp:nvSpPr>
        <dsp:cNvPr id="0" name=""/>
        <dsp:cNvSpPr/>
      </dsp:nvSpPr>
      <dsp:spPr>
        <a:xfrm>
          <a:off x="633975" y="2610673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6BA22-B758-431C-AF9A-06E9C003133D}">
      <dsp:nvSpPr>
        <dsp:cNvPr id="0" name=""/>
        <dsp:cNvSpPr/>
      </dsp:nvSpPr>
      <dsp:spPr>
        <a:xfrm>
          <a:off x="686675" y="3275773"/>
          <a:ext cx="5878645" cy="4093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Atención al cliente </a:t>
          </a:r>
        </a:p>
      </dsp:txBody>
      <dsp:txXfrm>
        <a:off x="686675" y="3275773"/>
        <a:ext cx="5878645" cy="409347"/>
      </dsp:txXfrm>
    </dsp:sp>
    <dsp:sp modelId="{4B6800FD-4177-4F9B-8F18-A16F76358F0C}">
      <dsp:nvSpPr>
        <dsp:cNvPr id="0" name=""/>
        <dsp:cNvSpPr/>
      </dsp:nvSpPr>
      <dsp:spPr>
        <a:xfrm>
          <a:off x="430833" y="3224605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9E0CC-EFFC-449D-B30D-16128AC6AAD1}">
      <dsp:nvSpPr>
        <dsp:cNvPr id="0" name=""/>
        <dsp:cNvSpPr/>
      </dsp:nvSpPr>
      <dsp:spPr>
        <a:xfrm>
          <a:off x="315974" y="3890156"/>
          <a:ext cx="6249346" cy="4093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92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latin typeface="Avenir Heavy"/>
            </a:rPr>
            <a:t>Marketing … </a:t>
          </a:r>
        </a:p>
      </dsp:txBody>
      <dsp:txXfrm>
        <a:off x="315974" y="3890156"/>
        <a:ext cx="6249346" cy="409347"/>
      </dsp:txXfrm>
    </dsp:sp>
    <dsp:sp modelId="{431A29E6-1BEC-4579-8598-5ECD12E199C5}">
      <dsp:nvSpPr>
        <dsp:cNvPr id="0" name=""/>
        <dsp:cNvSpPr/>
      </dsp:nvSpPr>
      <dsp:spPr>
        <a:xfrm>
          <a:off x="60131" y="3838987"/>
          <a:ext cx="511684" cy="511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E6762-2E11-4B32-8E92-D864AC7DF796}">
      <dsp:nvSpPr>
        <dsp:cNvPr id="0" name=""/>
        <dsp:cNvSpPr/>
      </dsp:nvSpPr>
      <dsp:spPr>
        <a:xfrm>
          <a:off x="-5716508" y="-875519"/>
          <a:ext cx="6809871" cy="6809871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25C6B-F541-4EE4-BCB4-6FF4D5696C79}">
      <dsp:nvSpPr>
        <dsp:cNvPr id="0" name=""/>
        <dsp:cNvSpPr/>
      </dsp:nvSpPr>
      <dsp:spPr>
        <a:xfrm>
          <a:off x="354877" y="229974"/>
          <a:ext cx="5256442" cy="4597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9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Apoyo entre pares</a:t>
          </a:r>
        </a:p>
      </dsp:txBody>
      <dsp:txXfrm>
        <a:off x="354877" y="229974"/>
        <a:ext cx="5256442" cy="459746"/>
      </dsp:txXfrm>
    </dsp:sp>
    <dsp:sp modelId="{AA12D9A7-E1CD-456E-96DE-45F5B9348896}">
      <dsp:nvSpPr>
        <dsp:cNvPr id="0" name=""/>
        <dsp:cNvSpPr/>
      </dsp:nvSpPr>
      <dsp:spPr>
        <a:xfrm>
          <a:off x="67535" y="172506"/>
          <a:ext cx="574683" cy="57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C7DA4-766E-46F1-9675-9D9A2BADFCDD}">
      <dsp:nvSpPr>
        <dsp:cNvPr id="0" name=""/>
        <dsp:cNvSpPr/>
      </dsp:nvSpPr>
      <dsp:spPr>
        <a:xfrm>
          <a:off x="771219" y="919999"/>
          <a:ext cx="4840100" cy="4597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9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Cualidad de ser colaborativa y solidaria</a:t>
          </a:r>
        </a:p>
      </dsp:txBody>
      <dsp:txXfrm>
        <a:off x="771219" y="919999"/>
        <a:ext cx="4840100" cy="459746"/>
      </dsp:txXfrm>
    </dsp:sp>
    <dsp:sp modelId="{D55285A2-0F21-445C-898C-B1988804EF44}">
      <dsp:nvSpPr>
        <dsp:cNvPr id="0" name=""/>
        <dsp:cNvSpPr/>
      </dsp:nvSpPr>
      <dsp:spPr>
        <a:xfrm>
          <a:off x="483877" y="862531"/>
          <a:ext cx="574683" cy="57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12D01-1F2E-4DD1-98B6-1F6B8F70421F}">
      <dsp:nvSpPr>
        <dsp:cNvPr id="0" name=""/>
        <dsp:cNvSpPr/>
      </dsp:nvSpPr>
      <dsp:spPr>
        <a:xfrm>
          <a:off x="999372" y="1609518"/>
          <a:ext cx="4611947" cy="4597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9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Reuniones semanales</a:t>
          </a:r>
        </a:p>
      </dsp:txBody>
      <dsp:txXfrm>
        <a:off x="999372" y="1609518"/>
        <a:ext cx="4611947" cy="459746"/>
      </dsp:txXfrm>
    </dsp:sp>
    <dsp:sp modelId="{F966AEED-9F7D-4042-A8BD-48E40406F98B}">
      <dsp:nvSpPr>
        <dsp:cNvPr id="0" name=""/>
        <dsp:cNvSpPr/>
      </dsp:nvSpPr>
      <dsp:spPr>
        <a:xfrm>
          <a:off x="712030" y="1552049"/>
          <a:ext cx="574683" cy="57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B16F3-CB7A-4A4E-88E6-C76EAB20F39C}">
      <dsp:nvSpPr>
        <dsp:cNvPr id="0" name=""/>
        <dsp:cNvSpPr/>
      </dsp:nvSpPr>
      <dsp:spPr>
        <a:xfrm>
          <a:off x="1072219" y="2299543"/>
          <a:ext cx="4539099" cy="4597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9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Acciones colectivas como:</a:t>
          </a:r>
        </a:p>
      </dsp:txBody>
      <dsp:txXfrm>
        <a:off x="1072219" y="2299543"/>
        <a:ext cx="4539099" cy="459746"/>
      </dsp:txXfrm>
    </dsp:sp>
    <dsp:sp modelId="{AB1334DB-2EDE-4277-89EC-5A35D2437E70}">
      <dsp:nvSpPr>
        <dsp:cNvPr id="0" name=""/>
        <dsp:cNvSpPr/>
      </dsp:nvSpPr>
      <dsp:spPr>
        <a:xfrm>
          <a:off x="784877" y="2242074"/>
          <a:ext cx="574683" cy="57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7446E-C263-45BD-8D4F-1B98C2C0C989}">
      <dsp:nvSpPr>
        <dsp:cNvPr id="0" name=""/>
        <dsp:cNvSpPr/>
      </dsp:nvSpPr>
      <dsp:spPr>
        <a:xfrm>
          <a:off x="999372" y="2989567"/>
          <a:ext cx="4611947" cy="4597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9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Ferias virtuales</a:t>
          </a:r>
        </a:p>
      </dsp:txBody>
      <dsp:txXfrm>
        <a:off x="999372" y="2989567"/>
        <a:ext cx="4611947" cy="459746"/>
      </dsp:txXfrm>
    </dsp:sp>
    <dsp:sp modelId="{284790B5-86AA-4130-BBC1-06E298EE847D}">
      <dsp:nvSpPr>
        <dsp:cNvPr id="0" name=""/>
        <dsp:cNvSpPr/>
      </dsp:nvSpPr>
      <dsp:spPr>
        <a:xfrm>
          <a:off x="712030" y="2932099"/>
          <a:ext cx="574683" cy="57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3C6CF-DECD-45B1-9048-03FF5B0B1508}">
      <dsp:nvSpPr>
        <dsp:cNvPr id="0" name=""/>
        <dsp:cNvSpPr/>
      </dsp:nvSpPr>
      <dsp:spPr>
        <a:xfrm>
          <a:off x="771219" y="3679086"/>
          <a:ext cx="4840100" cy="4597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9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 err="1"/>
            <a:t>Lives</a:t>
          </a:r>
          <a:r>
            <a:rPr lang="es-CL" sz="2200" kern="1200" dirty="0"/>
            <a:t> por Instagram</a:t>
          </a:r>
        </a:p>
      </dsp:txBody>
      <dsp:txXfrm>
        <a:off x="771219" y="3679086"/>
        <a:ext cx="4840100" cy="459746"/>
      </dsp:txXfrm>
    </dsp:sp>
    <dsp:sp modelId="{5E91AFC5-F416-4F83-BDF8-B628695AC33D}">
      <dsp:nvSpPr>
        <dsp:cNvPr id="0" name=""/>
        <dsp:cNvSpPr/>
      </dsp:nvSpPr>
      <dsp:spPr>
        <a:xfrm>
          <a:off x="483877" y="3621618"/>
          <a:ext cx="574683" cy="57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5147-3180-4D37-9B73-1585374AD677}">
      <dsp:nvSpPr>
        <dsp:cNvPr id="0" name=""/>
        <dsp:cNvSpPr/>
      </dsp:nvSpPr>
      <dsp:spPr>
        <a:xfrm>
          <a:off x="354877" y="4369111"/>
          <a:ext cx="5256442" cy="4597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9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Entrevistas</a:t>
          </a:r>
        </a:p>
      </dsp:txBody>
      <dsp:txXfrm>
        <a:off x="354877" y="4369111"/>
        <a:ext cx="5256442" cy="459746"/>
      </dsp:txXfrm>
    </dsp:sp>
    <dsp:sp modelId="{FA021157-7BCE-4E7F-BBFE-5C16435AD31F}">
      <dsp:nvSpPr>
        <dsp:cNvPr id="0" name=""/>
        <dsp:cNvSpPr/>
      </dsp:nvSpPr>
      <dsp:spPr>
        <a:xfrm>
          <a:off x="67535" y="4311643"/>
          <a:ext cx="574683" cy="57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E7264-FA23-4302-B9DE-17043616141F}">
      <dsp:nvSpPr>
        <dsp:cNvPr id="0" name=""/>
        <dsp:cNvSpPr/>
      </dsp:nvSpPr>
      <dsp:spPr>
        <a:xfrm>
          <a:off x="0" y="699028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+mn-lt"/>
            </a:rPr>
            <a:t>Extender el programa a nivel nacional (actual)</a:t>
          </a:r>
        </a:p>
      </dsp:txBody>
      <dsp:txXfrm>
        <a:off x="0" y="699028"/>
        <a:ext cx="2539999" cy="1524000"/>
      </dsp:txXfrm>
    </dsp:sp>
    <dsp:sp modelId="{47601E89-1EB4-4D57-8D66-D0F69560FF75}">
      <dsp:nvSpPr>
        <dsp:cNvPr id="0" name=""/>
        <dsp:cNvSpPr/>
      </dsp:nvSpPr>
      <dsp:spPr>
        <a:xfrm>
          <a:off x="2794000" y="699028"/>
          <a:ext cx="2539999" cy="152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+mn-lt"/>
            </a:rPr>
            <a:t>Postulación a proyectos</a:t>
          </a:r>
        </a:p>
      </dsp:txBody>
      <dsp:txXfrm>
        <a:off x="2794000" y="699028"/>
        <a:ext cx="2539999" cy="1524000"/>
      </dsp:txXfrm>
    </dsp:sp>
    <dsp:sp modelId="{F62E0F7A-0C8B-4DE1-BFC0-7555691064F6}">
      <dsp:nvSpPr>
        <dsp:cNvPr id="0" name=""/>
        <dsp:cNvSpPr/>
      </dsp:nvSpPr>
      <dsp:spPr>
        <a:xfrm>
          <a:off x="5587999" y="699028"/>
          <a:ext cx="2539999" cy="152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+mn-lt"/>
            </a:rPr>
            <a:t>Donaciones para ingresos estables</a:t>
          </a:r>
        </a:p>
      </dsp:txBody>
      <dsp:txXfrm>
        <a:off x="5587999" y="699028"/>
        <a:ext cx="2539999" cy="1524000"/>
      </dsp:txXfrm>
    </dsp:sp>
    <dsp:sp modelId="{E6C6BD79-0A27-4EF8-8F00-C6DFC6DA622A}">
      <dsp:nvSpPr>
        <dsp:cNvPr id="0" name=""/>
        <dsp:cNvSpPr/>
      </dsp:nvSpPr>
      <dsp:spPr>
        <a:xfrm>
          <a:off x="0" y="2477029"/>
          <a:ext cx="2539999" cy="152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+mn-lt"/>
            </a:rPr>
            <a:t>Fortalecer la comunidad</a:t>
          </a:r>
        </a:p>
      </dsp:txBody>
      <dsp:txXfrm>
        <a:off x="0" y="2477029"/>
        <a:ext cx="2539999" cy="1524000"/>
      </dsp:txXfrm>
    </dsp:sp>
    <dsp:sp modelId="{2DC99A72-75E0-4699-AF7D-244C9556447B}">
      <dsp:nvSpPr>
        <dsp:cNvPr id="0" name=""/>
        <dsp:cNvSpPr/>
      </dsp:nvSpPr>
      <dsp:spPr>
        <a:xfrm>
          <a:off x="2794000" y="2477029"/>
          <a:ext cx="2539999" cy="1524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+mn-lt"/>
            </a:rPr>
            <a:t>Aumentar las ventas y personal de dedicación a la web</a:t>
          </a:r>
        </a:p>
      </dsp:txBody>
      <dsp:txXfrm>
        <a:off x="2794000" y="2477029"/>
        <a:ext cx="2539999" cy="1524000"/>
      </dsp:txXfrm>
    </dsp:sp>
    <dsp:sp modelId="{FA6381D7-EDFE-4CC1-8EC0-D806D52873CB}">
      <dsp:nvSpPr>
        <dsp:cNvPr id="0" name=""/>
        <dsp:cNvSpPr/>
      </dsp:nvSpPr>
      <dsp:spPr>
        <a:xfrm>
          <a:off x="5587999" y="2477029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latin typeface="+mn-lt"/>
            </a:rPr>
            <a:t>Mejorar mecanismo de despacho</a:t>
          </a:r>
        </a:p>
      </dsp:txBody>
      <dsp:txXfrm>
        <a:off x="5587999" y="2477029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2B8C4-BD11-4FCB-928D-883C7259CFC1}" type="datetimeFigureOut">
              <a:rPr lang="es-CL" smtClean="0"/>
              <a:t>06-06-2022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AA336-1315-45F7-8892-E1206696A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315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AA336-1315-45F7-8892-E1206696AEA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665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0BBA2-3415-574D-9280-FE8B14F8A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AFBE7C-0FAB-D64D-9510-6703C3843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3C89A5-6C7F-2A45-8A42-3DE747C1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1447A-3918-4648-B0B4-8F448871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0686B-3A7D-D748-97CA-01313608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816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86B84-C38C-8F41-AC64-8E7CF262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D225DA-C356-6545-A297-85C673C43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875DC-86C4-EE4D-B01C-12846BC7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B42CD5-7FAB-8649-907B-ABC0278A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943449-5F10-1C4D-A258-2159E09C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7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B1B399-0B7D-614F-B8FA-A09723516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F08BEA-27C8-3242-8EDF-E80A1C491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A432C-3032-104E-A1CD-C6E3B5E2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5B144-54F1-9643-AC06-2587A2FD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22AA34-CF98-FC46-836D-DB85B368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845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CD433-F0F6-9F48-8D48-8A88D350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1AE01-04E0-E447-B7AB-9454F7AB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F49EDB-3693-5B41-9FDC-6E3F9312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E6BFA-2E6C-EE4E-9DD9-CFA5AFB6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126CF1-316E-7B4C-AB3A-DD16EF64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767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258FD-DA6D-BF48-939B-A7880F1F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CF7DE7-AFE6-5F46-9E9F-13490970D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D13E9-1B81-C040-ADDD-42C7A44D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AAC57-6AC4-8043-A73F-9ABC18F9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950036-115F-1048-9472-AD4F251E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834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B920E-EEB8-DC4C-A14A-6E41BBE7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658A0-7490-3346-A0BF-D627A2588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22FCA1-072D-1843-982B-D5A703019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A7B0A1-24ED-C544-BB3F-281352C2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F033D-2FBF-5E4F-8657-9C63E369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E6369B-FD19-B44B-9D64-248D59C0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060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12CAB-2925-5346-8F3B-0A595562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B535D8-9E08-4048-9924-02FC62BAE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F84F9B-5DB8-4E4A-BC43-B9CFD47A3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BC78B7-8E28-F543-B159-634C02308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DE6677-1E8B-2D41-B2E9-C30944C3A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E19C9E-57F3-D942-9EC6-D1558CE1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E2AACF-866C-AB40-A75B-EF0763FA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6AC348C-422D-AB45-BD9B-3775B2F4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645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87938-D18A-B046-ADA2-6222CED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9863E8-EB64-2C47-A917-C1323103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4CD16A-1167-734F-9C8F-1AF63F46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A5E5CD-CB80-5842-B89E-A65E2A9C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522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323B06-3947-AE41-B8E3-9D480D0E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3C776B-A8D8-7245-88CF-130C08B0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88A1FF-EFCE-914F-AED5-F54458E6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85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DA97F-7824-504A-AA75-94B8B651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7B4A5E-F98A-424E-9C28-3DF6B8FE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B161C4-93CF-F94E-9001-D71FE3C41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1841CD-89F2-104A-8A50-A167E4AC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EAAC7A-A2A6-CE41-9FD2-BA89EFAC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ED2C40-18E1-EE4A-B877-07A6EBC3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149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9EB27-2BA3-8C4A-AAE5-7BEC405B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C3D6E7-9A2B-8148-B107-235ACA1D9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8435AF-C2F2-AE4A-9999-38FDE8B3B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C4EE9A-60BD-6C40-9E0D-C6D9EB62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F8324E-CD89-AD47-89BE-D1AAFA6F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B95975-876D-734A-8F40-8DB3A5E5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926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B0BE80-D0E2-6E4E-A3D7-CE746309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9F1F22-30E5-9C45-84BF-1003EF11E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58395B-FA35-ED4C-A125-65BC15294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05816-EC08-044B-8DE5-0D316F96047E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9D5AE1-3F1C-654F-8C46-0F045CFF5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96F5D2-52E7-254D-9413-0B00776AD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2D4D-F6CA-E143-836F-83A8026E69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542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undacionvidaindependiente.c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2" Type="http://schemas.openxmlformats.org/officeDocument/2006/relationships/hyperlink" Target="http://www.redemprendediscapacidad.c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9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undacionvidaindependiente.c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17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sv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2.sv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5B3AD-9BA3-4581-BCC0-B5EC288C5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704" y="7350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_tradnl" sz="6000" b="1" dirty="0">
                <a:solidFill>
                  <a:srgbClr val="E58391"/>
                </a:solidFill>
                <a:latin typeface="+mn-lt"/>
                <a:cs typeface="Dubai" panose="020B0503030403030204" pitchFamily="34" charset="-78"/>
              </a:rPr>
              <a:t>Programa</a:t>
            </a:r>
            <a:br>
              <a:rPr lang="es-ES_tradnl" sz="6000" b="1" dirty="0">
                <a:solidFill>
                  <a:srgbClr val="73256D"/>
                </a:solidFill>
                <a:latin typeface="+mn-lt"/>
                <a:cs typeface="Dubai" panose="020B0503030403030204" pitchFamily="34" charset="-78"/>
              </a:rPr>
            </a:br>
            <a:r>
              <a:rPr lang="es-ES_tradnl" sz="6000" b="1" dirty="0">
                <a:solidFill>
                  <a:srgbClr val="73256D"/>
                </a:solidFill>
                <a:latin typeface="+mn-lt"/>
                <a:cs typeface="Dubai" panose="020B0503030403030204" pitchFamily="34" charset="-78"/>
              </a:rPr>
              <a:t>Red Emprendedores con Discapacidad</a:t>
            </a:r>
            <a:endParaRPr lang="es-CL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1765ED-B0DE-4F18-97BE-1AB96EC5B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704" y="3214763"/>
            <a:ext cx="9144000" cy="1655762"/>
          </a:xfrm>
          <a:solidFill>
            <a:srgbClr val="E8DEF0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i="1" dirty="0">
                <a:solidFill>
                  <a:srgbClr val="E58391"/>
                </a:solidFill>
              </a:rPr>
              <a:t>Jimena Luna 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b="1" i="1" dirty="0">
                <a:solidFill>
                  <a:srgbClr val="E58391"/>
                </a:solidFill>
              </a:rPr>
              <a:t>redemprendediscapacidad@gmail.com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_tradn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chemeClr val="bg2">
                    <a:lumMod val="25000"/>
                  </a:schemeClr>
                </a:solidFill>
              </a:rPr>
              <a:t>Fundación Vida Independiente Chile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rgbClr val="DE55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www.fundacionvidaindependiente.cl</a:t>
            </a:r>
            <a:endParaRPr lang="es-ES_tradnl" sz="2400" dirty="0">
              <a:solidFill>
                <a:srgbClr val="DE556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_tradnl" sz="3200" b="1" dirty="0">
              <a:solidFill>
                <a:srgbClr val="DE5569"/>
              </a:solidFill>
            </a:endParaRPr>
          </a:p>
          <a:p>
            <a:endParaRPr lang="es-CL" dirty="0"/>
          </a:p>
        </p:txBody>
      </p:sp>
      <p:pic>
        <p:nvPicPr>
          <p:cNvPr id="4" name="Imagen 3" descr="Logo Fundación Vida Independiente Chile, con la sigla VIC y a la derecha el nombre. ">
            <a:extLst>
              <a:ext uri="{FF2B5EF4-FFF2-40B4-BE49-F238E27FC236}">
                <a16:creationId xmlns:a16="http://schemas.microsoft.com/office/drawing/2014/main" id="{5FFBF6C0-81CF-4B09-8FBB-158BDA62E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58" b="38153"/>
          <a:stretch/>
        </p:blipFill>
        <p:spPr>
          <a:xfrm>
            <a:off x="4243075" y="5215150"/>
            <a:ext cx="1820333" cy="862648"/>
          </a:xfrm>
          <a:prstGeom prst="rect">
            <a:avLst/>
          </a:prstGeom>
        </p:spPr>
      </p:pic>
      <p:pic>
        <p:nvPicPr>
          <p:cNvPr id="5" name="Imagen 4" descr="Logo Red Emprendedores con Discapacidad. A la izquierda un ícono de 4 personas abrazadas vistas desde arriba, a la derecha la sigla RED y el nombre Emprendedores con discapacidad. ">
            <a:extLst>
              <a:ext uri="{FF2B5EF4-FFF2-40B4-BE49-F238E27FC236}">
                <a16:creationId xmlns:a16="http://schemas.microsoft.com/office/drawing/2014/main" id="{FCF4DC71-F43C-4350-B4D1-BED8367EEB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24" b="29120"/>
          <a:stretch/>
        </p:blipFill>
        <p:spPr>
          <a:xfrm>
            <a:off x="5897322" y="5393476"/>
            <a:ext cx="1659466" cy="7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6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Avenir Black" panose="02000503020000020003" pitchFamily="2" charset="0"/>
              </a:rPr>
              <a:t>RESULTADOS </a:t>
            </a:r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(parciales)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65035B-2758-4256-A066-5430E7C1D960}"/>
              </a:ext>
            </a:extLst>
          </p:cNvPr>
          <p:cNvSpPr txBox="1"/>
          <p:nvPr/>
        </p:nvSpPr>
        <p:spPr>
          <a:xfrm>
            <a:off x="4805512" y="3433976"/>
            <a:ext cx="2580973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Emprendimientos con modelos de negocios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57F117-EB70-434C-A59A-20AB0ADED565}"/>
              </a:ext>
            </a:extLst>
          </p:cNvPr>
          <p:cNvSpPr txBox="1"/>
          <p:nvPr/>
        </p:nvSpPr>
        <p:spPr>
          <a:xfrm>
            <a:off x="1300310" y="3521902"/>
            <a:ext cx="2580973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Personas reciben asesoría personalizada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8CC0D4-BFDB-4108-A7CD-69F03382B059}"/>
              </a:ext>
            </a:extLst>
          </p:cNvPr>
          <p:cNvSpPr txBox="1"/>
          <p:nvPr/>
        </p:nvSpPr>
        <p:spPr>
          <a:xfrm>
            <a:off x="8060629" y="3482929"/>
            <a:ext cx="2580973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Emprendimientos con acompañamiento contable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D472F0B-FF36-4F80-AED4-927BD4D0D670}"/>
              </a:ext>
            </a:extLst>
          </p:cNvPr>
          <p:cNvSpPr/>
          <p:nvPr/>
        </p:nvSpPr>
        <p:spPr>
          <a:xfrm>
            <a:off x="5306421" y="2061027"/>
            <a:ext cx="1579157" cy="1100749"/>
          </a:xfrm>
          <a:prstGeom prst="roundRect">
            <a:avLst/>
          </a:prstGeom>
          <a:solidFill>
            <a:srgbClr val="73256D"/>
          </a:solidFill>
          <a:ln w="76200">
            <a:solidFill>
              <a:srgbClr val="732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bg1"/>
                </a:solidFill>
                <a:latin typeface="Avenir" panose="02000503020000020003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F9E6A1A-91E8-47F7-863F-5B63C7FBC5CD}"/>
              </a:ext>
            </a:extLst>
          </p:cNvPr>
          <p:cNvSpPr/>
          <p:nvPr/>
        </p:nvSpPr>
        <p:spPr>
          <a:xfrm>
            <a:off x="8561538" y="2056051"/>
            <a:ext cx="1579157" cy="1100749"/>
          </a:xfrm>
          <a:prstGeom prst="roundRect">
            <a:avLst/>
          </a:prstGeom>
          <a:noFill/>
          <a:ln w="76200">
            <a:solidFill>
              <a:srgbClr val="732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rgbClr val="73256D"/>
                </a:solidFill>
                <a:latin typeface="Avenir" panose="02000503020000020003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404429E-48A3-41FE-8269-2DBD1D99D8F9}"/>
              </a:ext>
            </a:extLst>
          </p:cNvPr>
          <p:cNvSpPr/>
          <p:nvPr/>
        </p:nvSpPr>
        <p:spPr>
          <a:xfrm>
            <a:off x="1801219" y="2061027"/>
            <a:ext cx="1579157" cy="11007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32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73256D"/>
                </a:solidFill>
                <a:latin typeface="Avenir" panose="02000503020000020003"/>
                <a:cs typeface="Arial" panose="020B0604020202020204" pitchFamily="34" charset="0"/>
              </a:rPr>
              <a:t>20+35</a:t>
            </a:r>
          </a:p>
        </p:txBody>
      </p:sp>
      <p:pic>
        <p:nvPicPr>
          <p:cNvPr id="24" name="Gráfico 23" descr="Sala de juntas con relleno sólido">
            <a:extLst>
              <a:ext uri="{FF2B5EF4-FFF2-40B4-BE49-F238E27FC236}">
                <a16:creationId xmlns:a16="http://schemas.microsoft.com/office/drawing/2014/main" id="{E233CB80-59DB-4C5F-8991-AFE3AD661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1219" y="4548017"/>
            <a:ext cx="1579157" cy="1579157"/>
          </a:xfrm>
          <a:prstGeom prst="rect">
            <a:avLst/>
          </a:prstGeom>
        </p:spPr>
      </p:pic>
      <p:pic>
        <p:nvPicPr>
          <p:cNvPr id="26" name="Gráfico 25" descr="Flujo de trabajo con relleno sólido">
            <a:extLst>
              <a:ext uri="{FF2B5EF4-FFF2-40B4-BE49-F238E27FC236}">
                <a16:creationId xmlns:a16="http://schemas.microsoft.com/office/drawing/2014/main" id="{805ACC58-2717-4AA3-B21F-08BCCAB3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7474" y="4739071"/>
            <a:ext cx="1197048" cy="1197048"/>
          </a:xfrm>
          <a:prstGeom prst="rect">
            <a:avLst/>
          </a:prstGeom>
        </p:spPr>
      </p:pic>
      <p:pic>
        <p:nvPicPr>
          <p:cNvPr id="28" name="Gráfico 27" descr="Tendencia al alza con relleno sólido">
            <a:extLst>
              <a:ext uri="{FF2B5EF4-FFF2-40B4-BE49-F238E27FC236}">
                <a16:creationId xmlns:a16="http://schemas.microsoft.com/office/drawing/2014/main" id="{31079457-0965-4E52-8428-37C5B19C1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6633" y="4819836"/>
            <a:ext cx="1064365" cy="1064365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4777684B-AB1D-43AE-8123-946205A43EF1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04E404BE-A386-407C-AFBC-33062962985A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rgbClr val="A08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C74A742-F715-41EB-8F6F-FE253B847D6B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2" name="Imagen 31" descr="Logotipo&#10;&#10;Descripción generada automáticamente">
              <a:extLst>
                <a:ext uri="{FF2B5EF4-FFF2-40B4-BE49-F238E27FC236}">
                  <a16:creationId xmlns:a16="http://schemas.microsoft.com/office/drawing/2014/main" id="{BDF38A5F-35E0-4558-BB47-75BFE5484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41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Avenir Black" panose="02000503020000020003" pitchFamily="2" charset="0"/>
              </a:rPr>
              <a:t>RESULTADOS </a:t>
            </a:r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(parciales)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65035B-2758-4256-A066-5430E7C1D960}"/>
              </a:ext>
            </a:extLst>
          </p:cNvPr>
          <p:cNvSpPr txBox="1"/>
          <p:nvPr/>
        </p:nvSpPr>
        <p:spPr>
          <a:xfrm>
            <a:off x="4805512" y="3420002"/>
            <a:ext cx="2719240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Emprendimientos con difusión en el sitio web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57F117-EB70-434C-A59A-20AB0ADED565}"/>
              </a:ext>
            </a:extLst>
          </p:cNvPr>
          <p:cNvSpPr txBox="1"/>
          <p:nvPr/>
        </p:nvSpPr>
        <p:spPr>
          <a:xfrm>
            <a:off x="1300310" y="3433976"/>
            <a:ext cx="2719240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Web de ventas online implementada, a costo cero para participantes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8CC0D4-BFDB-4108-A7CD-69F03382B059}"/>
              </a:ext>
            </a:extLst>
          </p:cNvPr>
          <p:cNvSpPr txBox="1"/>
          <p:nvPr/>
        </p:nvSpPr>
        <p:spPr>
          <a:xfrm>
            <a:off x="8060629" y="3462923"/>
            <a:ext cx="2719240" cy="1527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Elementos gráficos en Lectura Fácil y cápsulas audiovisuales</a:t>
            </a:r>
          </a:p>
          <a:p>
            <a:pPr algn="ctr">
              <a:lnSpc>
                <a:spcPct val="114000"/>
              </a:lnSpc>
              <a:spcBef>
                <a:spcPts val="400"/>
              </a:spcBef>
            </a:pPr>
            <a:endParaRPr lang="es-ES_tradn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D472F0B-FF36-4F80-AED4-927BD4D0D670}"/>
              </a:ext>
            </a:extLst>
          </p:cNvPr>
          <p:cNvSpPr/>
          <p:nvPr/>
        </p:nvSpPr>
        <p:spPr>
          <a:xfrm>
            <a:off x="5306421" y="2061027"/>
            <a:ext cx="1579157" cy="1100749"/>
          </a:xfrm>
          <a:prstGeom prst="roundRect">
            <a:avLst/>
          </a:prstGeom>
          <a:solidFill>
            <a:srgbClr val="73256D"/>
          </a:solidFill>
          <a:ln w="76200">
            <a:solidFill>
              <a:srgbClr val="732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bg1"/>
                </a:solidFill>
                <a:latin typeface="Avenir" panose="02000503020000020003"/>
                <a:cs typeface="Arial" panose="020B0604020202020204" pitchFamily="34" charset="0"/>
              </a:rPr>
              <a:t>12+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F9E6A1A-91E8-47F7-863F-5B63C7FBC5CD}"/>
              </a:ext>
            </a:extLst>
          </p:cNvPr>
          <p:cNvSpPr/>
          <p:nvPr/>
        </p:nvSpPr>
        <p:spPr>
          <a:xfrm>
            <a:off x="8561538" y="2056051"/>
            <a:ext cx="1579157" cy="11007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32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73256D"/>
                </a:solidFill>
                <a:latin typeface="Avenir" panose="02000503020000020003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404429E-48A3-41FE-8269-2DBD1D99D8F9}"/>
              </a:ext>
            </a:extLst>
          </p:cNvPr>
          <p:cNvSpPr/>
          <p:nvPr/>
        </p:nvSpPr>
        <p:spPr>
          <a:xfrm>
            <a:off x="1801219" y="2061027"/>
            <a:ext cx="1579157" cy="11007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32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rgbClr val="73256D"/>
                </a:solidFill>
                <a:latin typeface="Avenir" panose="02000503020000020003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FF92C3-B8B5-4024-81D3-CFB265E5B475}"/>
              </a:ext>
            </a:extLst>
          </p:cNvPr>
          <p:cNvSpPr txBox="1"/>
          <p:nvPr/>
        </p:nvSpPr>
        <p:spPr>
          <a:xfrm>
            <a:off x="6014785" y="1213023"/>
            <a:ext cx="5986054" cy="51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2400" b="1" dirty="0">
                <a:solidFill>
                  <a:srgbClr val="73256D"/>
                </a:solidFill>
                <a:latin typeface="Avenir Black" panose="0200050302000002000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www.redemprendediscapacidad.cl</a:t>
            </a:r>
            <a:endParaRPr lang="es-ES_tradnl" sz="2400" b="1" dirty="0">
              <a:solidFill>
                <a:srgbClr val="73256D"/>
              </a:solidFill>
              <a:latin typeface="Avenir Black" panose="02000503020000020003"/>
            </a:endParaRPr>
          </a:p>
        </p:txBody>
      </p:sp>
      <p:pic>
        <p:nvPicPr>
          <p:cNvPr id="8" name="Gráfico 7" descr="Marketing con relleno sólido">
            <a:extLst>
              <a:ext uri="{FF2B5EF4-FFF2-40B4-BE49-F238E27FC236}">
                <a16:creationId xmlns:a16="http://schemas.microsoft.com/office/drawing/2014/main" id="{8EF2872B-7894-4B8A-9DC3-A7D72874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7830" y="4725123"/>
            <a:ext cx="1201554" cy="1201554"/>
          </a:xfrm>
          <a:prstGeom prst="rect">
            <a:avLst/>
          </a:prstGeom>
        </p:spPr>
      </p:pic>
      <p:pic>
        <p:nvPicPr>
          <p:cNvPr id="13" name="Gráfico 12" descr="Internet con relleno sólido">
            <a:extLst>
              <a:ext uri="{FF2B5EF4-FFF2-40B4-BE49-F238E27FC236}">
                <a16:creationId xmlns:a16="http://schemas.microsoft.com/office/drawing/2014/main" id="{F9D7AF0D-974F-4E13-A6E4-C55D67062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4044" y="4659148"/>
            <a:ext cx="1333504" cy="1333504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6EF91C37-9684-4E6A-958F-F564EE00B301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6A4E4540-B7FF-43D3-A947-219888CC6B1B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C8CE4E0-9C57-4610-A9CA-5461CC03E218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rgbClr val="E8D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2" name="Imagen 21" descr="Logotipo&#10;&#10;Descripción generada automáticamente">
              <a:extLst>
                <a:ext uri="{FF2B5EF4-FFF2-40B4-BE49-F238E27FC236}">
                  <a16:creationId xmlns:a16="http://schemas.microsoft.com/office/drawing/2014/main" id="{6F84BD46-FFE7-420A-A18C-B521E2921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  <p:pic>
        <p:nvPicPr>
          <p:cNvPr id="14" name="Gráfico 13" descr="Vlog con relleno sólido">
            <a:extLst>
              <a:ext uri="{FF2B5EF4-FFF2-40B4-BE49-F238E27FC236}">
                <a16:creationId xmlns:a16="http://schemas.microsoft.com/office/drawing/2014/main" id="{1FADF3AC-8E15-D0B5-D6E6-3484EAFE6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34986" y="4552462"/>
            <a:ext cx="1487337" cy="14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RESULTADOS (previos)</a:t>
            </a:r>
            <a:endParaRPr lang="es-CL" dirty="0">
              <a:latin typeface="+mn-lt"/>
            </a:endParaRPr>
          </a:p>
        </p:txBody>
      </p:sp>
      <p:pic>
        <p:nvPicPr>
          <p:cNvPr id="7" name="Imagen 6" descr="Icono, Círculo&#10;&#10;Descripción generada automáticamente">
            <a:extLst>
              <a:ext uri="{FF2B5EF4-FFF2-40B4-BE49-F238E27FC236}">
                <a16:creationId xmlns:a16="http://schemas.microsoft.com/office/drawing/2014/main" id="{352316DC-C2D5-4F05-B19A-CF5074C7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2140462"/>
            <a:ext cx="2044700" cy="202544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83AA3A0-99CD-4C07-85AF-17A6B9902D40}"/>
              </a:ext>
            </a:extLst>
          </p:cNvPr>
          <p:cNvSpPr txBox="1"/>
          <p:nvPr/>
        </p:nvSpPr>
        <p:spPr>
          <a:xfrm>
            <a:off x="1585006" y="2790972"/>
            <a:ext cx="1578209" cy="621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3200" b="1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46,9%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4BA7C240-3883-4D56-ADF9-8E60018E881C}"/>
              </a:ext>
            </a:extLst>
          </p:cNvPr>
          <p:cNvSpPr txBox="1">
            <a:spLocks/>
          </p:cNvSpPr>
          <p:nvPr/>
        </p:nvSpPr>
        <p:spPr>
          <a:xfrm>
            <a:off x="244348" y="4474056"/>
            <a:ext cx="4404602" cy="1300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400"/>
              </a:spcBef>
              <a:buNone/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Según opinión de participantes, el 46,9% dice que su emprendimiento creció mucho luego del programa</a:t>
            </a: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BC7359E2-0FF4-4074-85B0-36B9BBDE65DB}"/>
              </a:ext>
            </a:extLst>
          </p:cNvPr>
          <p:cNvSpPr txBox="1">
            <a:spLocks/>
          </p:cNvSpPr>
          <p:nvPr/>
        </p:nvSpPr>
        <p:spPr>
          <a:xfrm>
            <a:off x="6969358" y="4357886"/>
            <a:ext cx="3480549" cy="76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400"/>
              </a:spcBef>
              <a:buNone/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Ventas en web en aumento, como muestra el gráfico (en pesos chilenos) </a:t>
            </a:r>
          </a:p>
        </p:txBody>
      </p:sp>
      <p:pic>
        <p:nvPicPr>
          <p:cNvPr id="11" name="Imagen 1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9C95DAA-9B87-468E-B72B-8647F9FD9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14" y="699018"/>
            <a:ext cx="6476038" cy="4183908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B2248B1E-566D-49BE-807D-9E5D539B5FF4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6009EA0F-026E-4518-8071-79E664CF0816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rgbClr val="A08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2142FBA-9CC4-4458-A00E-E312147CEF5E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9" name="Imagen 18" descr="Logotipo&#10;&#10;Descripción generada automáticamente">
              <a:extLst>
                <a:ext uri="{FF2B5EF4-FFF2-40B4-BE49-F238E27FC236}">
                  <a16:creationId xmlns:a16="http://schemas.microsoft.com/office/drawing/2014/main" id="{04D8B50F-60E7-4CC3-8724-5DCE1216E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03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RESULTADOS (previos)</a:t>
            </a:r>
            <a:endParaRPr lang="es-CL" dirty="0">
              <a:latin typeface="+mn-lt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EBB64D2-5504-4DF6-8A5F-FCA0DAD4BDA9}"/>
              </a:ext>
            </a:extLst>
          </p:cNvPr>
          <p:cNvSpPr/>
          <p:nvPr/>
        </p:nvSpPr>
        <p:spPr>
          <a:xfrm>
            <a:off x="370114" y="1465965"/>
            <a:ext cx="4745291" cy="27924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rgbClr val="73256D"/>
                </a:solidFill>
              </a:rPr>
              <a:t>COMUNIDAD RED EMPRENDE DISCAPACIDAD</a:t>
            </a:r>
          </a:p>
          <a:p>
            <a:pPr algn="ctr"/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De las acciones anteriores, se forma la comunidad RED: Emprende Discapacidad, que agrupa a las y los emprendedores del programa.</a:t>
            </a:r>
            <a:endParaRPr lang="es-C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9D534A-639D-4B36-A882-5717248A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05" y="4047249"/>
            <a:ext cx="4231107" cy="228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237917AB-E8C0-48D0-95AA-B0E01B49F383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E966F916-DD9A-4468-9CB7-346F4373FCBF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C8B974-C5F6-463D-8E54-0DB5878B39C1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rgbClr val="E8D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Imagen 13" descr="Logotipo&#10;&#10;Descripción generada automáticamente">
              <a:extLst>
                <a:ext uri="{FF2B5EF4-FFF2-40B4-BE49-F238E27FC236}">
                  <a16:creationId xmlns:a16="http://schemas.microsoft.com/office/drawing/2014/main" id="{92E412F3-A3EA-4DA9-92E1-D65EBCCC4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7EAEC20-8730-4D3C-875E-BE0736459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642025"/>
              </p:ext>
            </p:extLst>
          </p:nvPr>
        </p:nvGraphicFramePr>
        <p:xfrm>
          <a:off x="5436191" y="1416406"/>
          <a:ext cx="5678855" cy="505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469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COLABORACIÓN</a:t>
            </a:r>
            <a:endParaRPr lang="es-CL" dirty="0">
              <a:latin typeface="+mn-lt"/>
            </a:endParaRPr>
          </a:p>
        </p:txBody>
      </p:sp>
      <p:pic>
        <p:nvPicPr>
          <p:cNvPr id="4" name="Imagen 3" descr="Una flor morada&#10;&#10;Descripción generada automáticamente con confianza baja">
            <a:extLst>
              <a:ext uri="{FF2B5EF4-FFF2-40B4-BE49-F238E27FC236}">
                <a16:creationId xmlns:a16="http://schemas.microsoft.com/office/drawing/2014/main" id="{F274BB82-AC44-4140-B7FA-825426CD5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8025" y="2029620"/>
            <a:ext cx="5842000" cy="3286125"/>
          </a:xfrm>
          <a:prstGeom prst="rect">
            <a:avLst/>
          </a:prstGeom>
        </p:spPr>
      </p:pic>
      <p:pic>
        <p:nvPicPr>
          <p:cNvPr id="7" name="Imagen 6" descr="Un grupo de folletos sobre una superficie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694C46E6-8D24-40E1-A45D-E40EEE88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298" y="442912"/>
            <a:ext cx="2495551" cy="2495551"/>
          </a:xfrm>
          <a:prstGeom prst="rect">
            <a:avLst/>
          </a:prstGeom>
        </p:spPr>
      </p:pic>
      <p:pic>
        <p:nvPicPr>
          <p:cNvPr id="9" name="Imagen 8" descr="Un grupo de folletos sobre una mesa&#10;&#10;Descripción generada automáticamente con confianza media">
            <a:extLst>
              <a:ext uri="{FF2B5EF4-FFF2-40B4-BE49-F238E27FC236}">
                <a16:creationId xmlns:a16="http://schemas.microsoft.com/office/drawing/2014/main" id="{D5F1861E-5FF7-4047-BC74-F9138E005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97" y="3162300"/>
            <a:ext cx="2495551" cy="2495551"/>
          </a:xfrm>
          <a:prstGeom prst="rect">
            <a:avLst/>
          </a:prstGeom>
        </p:spPr>
      </p:pic>
      <p:pic>
        <p:nvPicPr>
          <p:cNvPr id="11" name="Imagen 10" descr="Un grupo de folletos sobre una superficie de color morado&#10;&#10;Descripción generada automáticamente con confianza baja">
            <a:extLst>
              <a:ext uri="{FF2B5EF4-FFF2-40B4-BE49-F238E27FC236}">
                <a16:creationId xmlns:a16="http://schemas.microsoft.com/office/drawing/2014/main" id="{5962F08A-DEB8-4C1B-A0AA-7525C40DC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60" y="1178719"/>
            <a:ext cx="2495551" cy="2495551"/>
          </a:xfrm>
          <a:prstGeom prst="rect">
            <a:avLst/>
          </a:prstGeom>
        </p:spPr>
      </p:pic>
      <p:pic>
        <p:nvPicPr>
          <p:cNvPr id="14" name="Imagen 13" descr="Un grupo de folletos sobre una mesa&#10;&#10;Descripción generada automáticamente con confianza baja">
            <a:extLst>
              <a:ext uri="{FF2B5EF4-FFF2-40B4-BE49-F238E27FC236}">
                <a16:creationId xmlns:a16="http://schemas.microsoft.com/office/drawing/2014/main" id="{8CC5C113-146A-4DF4-A83E-9B8E44A49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4212" y="3945732"/>
            <a:ext cx="2509493" cy="2495551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27BF3AE4-A6B0-44CB-9974-4834556571F2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15686F10-379A-465C-884A-7809EF6E59A5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275CCEA-A39E-4B1C-BC83-42374807E348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rgbClr val="E8D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8" name="Imagen 17" descr="Logotipo&#10;&#10;Descripción generada automáticamente">
              <a:extLst>
                <a:ext uri="{FF2B5EF4-FFF2-40B4-BE49-F238E27FC236}">
                  <a16:creationId xmlns:a16="http://schemas.microsoft.com/office/drawing/2014/main" id="{98D0F781-5728-4F7D-8367-9AE5E6930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65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PROYECCIONES</a:t>
            </a:r>
            <a:endParaRPr lang="es-CL" dirty="0">
              <a:latin typeface="+mn-lt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6F93E0C-2D3B-452A-87CE-2239BB1F2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610552"/>
              </p:ext>
            </p:extLst>
          </p:nvPr>
        </p:nvGraphicFramePr>
        <p:xfrm>
          <a:off x="2032000" y="1438275"/>
          <a:ext cx="8128000" cy="470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23D97E70-6C19-4F83-A4AC-4428907A550A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8340857-3DCB-45D9-AA72-2988557BB593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rgbClr val="A08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45ED324-9854-4280-9E8D-303E5605915D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Imagen 10" descr="Logotipo&#10;&#10;Descripción generada automáticamente">
              <a:extLst>
                <a:ext uri="{FF2B5EF4-FFF2-40B4-BE49-F238E27FC236}">
                  <a16:creationId xmlns:a16="http://schemas.microsoft.com/office/drawing/2014/main" id="{DC9EDA86-52FD-4A76-9568-CD4A9CCAA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22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5B3AD-9BA3-4581-BCC0-B5EC288C5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704" y="7350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_tradnl" sz="6000" b="1" dirty="0">
                <a:solidFill>
                  <a:srgbClr val="E58391"/>
                </a:solidFill>
                <a:latin typeface="+mn-lt"/>
                <a:cs typeface="Dubai" panose="020B0503030403030204" pitchFamily="34" charset="-78"/>
              </a:rPr>
              <a:t>Programa</a:t>
            </a:r>
            <a:br>
              <a:rPr lang="es-ES_tradnl" sz="6000" b="1" dirty="0">
                <a:solidFill>
                  <a:srgbClr val="73256D"/>
                </a:solidFill>
                <a:latin typeface="+mn-lt"/>
                <a:cs typeface="Dubai" panose="020B0503030403030204" pitchFamily="34" charset="-78"/>
              </a:rPr>
            </a:br>
            <a:r>
              <a:rPr lang="es-ES_tradnl" sz="6000" b="1" dirty="0">
                <a:solidFill>
                  <a:srgbClr val="73256D"/>
                </a:solidFill>
                <a:latin typeface="+mn-lt"/>
                <a:cs typeface="Dubai" panose="020B0503030403030204" pitchFamily="34" charset="-78"/>
              </a:rPr>
              <a:t>Red Emprendedores con Discapacidad</a:t>
            </a:r>
            <a:endParaRPr lang="es-CL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1765ED-B0DE-4F18-97BE-1AB96EC5B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704" y="3214763"/>
            <a:ext cx="9144000" cy="1655762"/>
          </a:xfrm>
          <a:solidFill>
            <a:srgbClr val="E8DEF0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i="1" dirty="0">
                <a:solidFill>
                  <a:srgbClr val="E58391"/>
                </a:solidFill>
              </a:rPr>
              <a:t>Jimena Luna 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b="1" i="1" dirty="0">
                <a:solidFill>
                  <a:srgbClr val="E58391"/>
                </a:solidFill>
              </a:rPr>
              <a:t>redemprendediscapacidad@gmail.com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_tradnl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i="1" dirty="0">
                <a:solidFill>
                  <a:schemeClr val="bg2">
                    <a:lumMod val="25000"/>
                  </a:schemeClr>
                </a:solidFill>
              </a:rPr>
              <a:t>Fundación Vida Independiente Chile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i="1" dirty="0">
                <a:solidFill>
                  <a:srgbClr val="DE55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www.fundacionvidaindependiente.cl</a:t>
            </a:r>
            <a:endParaRPr lang="es-ES_tradnl" sz="3200" b="1" dirty="0">
              <a:solidFill>
                <a:srgbClr val="DE5569"/>
              </a:solidFill>
            </a:endParaRPr>
          </a:p>
          <a:p>
            <a:endParaRPr lang="es-CL" dirty="0"/>
          </a:p>
        </p:txBody>
      </p:sp>
      <p:pic>
        <p:nvPicPr>
          <p:cNvPr id="4" name="Imagen 3" descr="Logo Fundación Vida Independiente Chile, con la sigla VIC y a la derecha el nombre. ">
            <a:extLst>
              <a:ext uri="{FF2B5EF4-FFF2-40B4-BE49-F238E27FC236}">
                <a16:creationId xmlns:a16="http://schemas.microsoft.com/office/drawing/2014/main" id="{5FFBF6C0-81CF-4B09-8FBB-158BDA62E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58" b="38153"/>
          <a:stretch/>
        </p:blipFill>
        <p:spPr>
          <a:xfrm>
            <a:off x="4243075" y="5215150"/>
            <a:ext cx="1820333" cy="862648"/>
          </a:xfrm>
          <a:prstGeom prst="rect">
            <a:avLst/>
          </a:prstGeom>
        </p:spPr>
      </p:pic>
      <p:pic>
        <p:nvPicPr>
          <p:cNvPr id="5" name="Imagen 4" descr="Logo Red Emprendedores con Discapacidad. A la izquierda un ícono de 4 personas abrazadas vistas desde arriba, a la derecha la sigla RED y el nombre Emprendedores con discapacidad. ">
            <a:extLst>
              <a:ext uri="{FF2B5EF4-FFF2-40B4-BE49-F238E27FC236}">
                <a16:creationId xmlns:a16="http://schemas.microsoft.com/office/drawing/2014/main" id="{FCF4DC71-F43C-4350-B4D1-BED8367EEB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24" b="29120"/>
          <a:stretch/>
        </p:blipFill>
        <p:spPr>
          <a:xfrm>
            <a:off x="5897322" y="5393476"/>
            <a:ext cx="1659466" cy="7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OBJETIVO</a:t>
            </a:r>
            <a:endParaRPr lang="es-CL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1752B-C33D-40FC-A8A6-5A085B87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325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es-ES_tradnl" sz="2800" dirty="0">
                <a:solidFill>
                  <a:schemeClr val="bg2">
                    <a:lumMod val="25000"/>
                  </a:schemeClr>
                </a:solidFill>
              </a:rPr>
              <a:t>Desarrollar un sistema de apoyo en la </a:t>
            </a:r>
            <a:r>
              <a:rPr lang="es-ES_tradnl" sz="2800" dirty="0">
                <a:solidFill>
                  <a:schemeClr val="bg2">
                    <a:lumMod val="25000"/>
                  </a:schemeClr>
                </a:solidFill>
                <a:highlight>
                  <a:srgbClr val="E8DEF0"/>
                </a:highlight>
              </a:rPr>
              <a:t>generación de ingresos </a:t>
            </a:r>
            <a:r>
              <a:rPr lang="es-ES_tradnl" sz="2800" dirty="0">
                <a:solidFill>
                  <a:schemeClr val="bg2">
                    <a:lumMod val="25000"/>
                  </a:schemeClr>
                </a:solidFill>
              </a:rPr>
              <a:t>para </a:t>
            </a:r>
            <a:r>
              <a:rPr lang="es-ES_tradnl" sz="2800" dirty="0">
                <a:solidFill>
                  <a:schemeClr val="bg2">
                    <a:lumMod val="25000"/>
                  </a:schemeClr>
                </a:solidFill>
                <a:highlight>
                  <a:srgbClr val="E8DEF0"/>
                </a:highlight>
              </a:rPr>
              <a:t>personas con discapacidad y sus familias</a:t>
            </a:r>
            <a:r>
              <a:rPr lang="es-ES_tradnl" sz="2800" dirty="0">
                <a:solidFill>
                  <a:schemeClr val="bg2">
                    <a:lumMod val="25000"/>
                  </a:schemeClr>
                </a:solidFill>
              </a:rPr>
              <a:t>, así como organizaciones de y para personas con discapacidad, que se desenvuelvan en una </a:t>
            </a:r>
            <a:r>
              <a:rPr lang="es-ES_tradnl" sz="2800" dirty="0">
                <a:solidFill>
                  <a:schemeClr val="bg2">
                    <a:lumMod val="25000"/>
                  </a:schemeClr>
                </a:solidFill>
                <a:highlight>
                  <a:srgbClr val="E8DEF0"/>
                </a:highlight>
              </a:rPr>
              <a:t>actividad económica independiente</a:t>
            </a:r>
            <a:r>
              <a:rPr lang="es-ES_tradnl" sz="2800" dirty="0">
                <a:solidFill>
                  <a:schemeClr val="bg2">
                    <a:lumMod val="25000"/>
                  </a:schemeClr>
                </a:solidFill>
              </a:rPr>
              <a:t>, y que han visto mermados sus ingresos por la emergencia del </a:t>
            </a:r>
            <a:r>
              <a:rPr lang="es-ES_tradnl" sz="2800" dirty="0">
                <a:solidFill>
                  <a:schemeClr val="bg2">
                    <a:lumMod val="25000"/>
                  </a:schemeClr>
                </a:solidFill>
                <a:highlight>
                  <a:srgbClr val="E8DEF0"/>
                </a:highlight>
              </a:rPr>
              <a:t>COVID-19</a:t>
            </a:r>
            <a:r>
              <a:rPr lang="es-ES_tradnl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es-CL" dirty="0"/>
          </a:p>
        </p:txBody>
      </p:sp>
      <p:pic>
        <p:nvPicPr>
          <p:cNvPr id="5" name="Gráfico 4" descr="Caja registradora con relleno sólido">
            <a:extLst>
              <a:ext uri="{FF2B5EF4-FFF2-40B4-BE49-F238E27FC236}">
                <a16:creationId xmlns:a16="http://schemas.microsoft.com/office/drawing/2014/main" id="{738B111D-F4BB-4B9E-8E1B-F73AA6C01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3153" y="982664"/>
            <a:ext cx="1352550" cy="1352550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D95B389-5C04-41D4-AA15-D09C1537196A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BE2B5D13-97A6-4AFF-B6B2-F4910B916F51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rgbClr val="A08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A133B2D-0BDE-48D3-9DC3-ABCF68CA5BBF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Imagen 13" descr="Logotipo&#10;&#10;Descripción generada automáticamente">
              <a:extLst>
                <a:ext uri="{FF2B5EF4-FFF2-40B4-BE49-F238E27FC236}">
                  <a16:creationId xmlns:a16="http://schemas.microsoft.com/office/drawing/2014/main" id="{153F4336-E0A5-4A0B-A691-04337ED6A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  <p:pic>
        <p:nvPicPr>
          <p:cNvPr id="8" name="Gráfico 7" descr="Persona en silla de ruedas con relleno sólido">
            <a:extLst>
              <a:ext uri="{FF2B5EF4-FFF2-40B4-BE49-F238E27FC236}">
                <a16:creationId xmlns:a16="http://schemas.microsoft.com/office/drawing/2014/main" id="{06DB6E4D-4CF3-452E-8831-1EB6E9DF3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9150" y="2339976"/>
            <a:ext cx="1562100" cy="1562100"/>
          </a:xfrm>
          <a:prstGeom prst="rect">
            <a:avLst/>
          </a:prstGeom>
        </p:spPr>
      </p:pic>
      <p:pic>
        <p:nvPicPr>
          <p:cNvPr id="16" name="Gráfico 15" descr="Familia con dos niños con relleno sólido">
            <a:extLst>
              <a:ext uri="{FF2B5EF4-FFF2-40B4-BE49-F238E27FC236}">
                <a16:creationId xmlns:a16="http://schemas.microsoft.com/office/drawing/2014/main" id="{FBE66FD6-927E-46D1-B213-2F9215525D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57606" y="2295527"/>
            <a:ext cx="1677194" cy="1677194"/>
          </a:xfrm>
          <a:prstGeom prst="rect">
            <a:avLst/>
          </a:prstGeom>
        </p:spPr>
      </p:pic>
      <p:pic>
        <p:nvPicPr>
          <p:cNvPr id="18" name="Gráfico 17" descr="Persona con idea con relleno sólido">
            <a:extLst>
              <a:ext uri="{FF2B5EF4-FFF2-40B4-BE49-F238E27FC236}">
                <a16:creationId xmlns:a16="http://schemas.microsoft.com/office/drawing/2014/main" id="{C271A929-8056-4A67-803A-FAC206F19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39150" y="4133850"/>
            <a:ext cx="1296194" cy="1296194"/>
          </a:xfrm>
          <a:prstGeom prst="rect">
            <a:avLst/>
          </a:prstGeom>
        </p:spPr>
      </p:pic>
      <p:pic>
        <p:nvPicPr>
          <p:cNvPr id="20" name="Gráfico 19" descr="Gráfico de barras de la curva exponencial de pandemia contorno">
            <a:extLst>
              <a:ext uri="{FF2B5EF4-FFF2-40B4-BE49-F238E27FC236}">
                <a16:creationId xmlns:a16="http://schemas.microsoft.com/office/drawing/2014/main" id="{DA939058-7B7F-49FD-8349-524A3D6AD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39970" y="3700356"/>
            <a:ext cx="1427558" cy="14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DA8DD15-4C29-433F-BDC9-AF3F4DF54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464658"/>
              </p:ext>
            </p:extLst>
          </p:nvPr>
        </p:nvGraphicFramePr>
        <p:xfrm>
          <a:off x="4833715" y="351989"/>
          <a:ext cx="6958235" cy="633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FINANCIAMIENTO</a:t>
            </a:r>
            <a:endParaRPr lang="es-CL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1752B-C33D-40FC-A8A6-5A085B87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4818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2800" dirty="0">
                <a:solidFill>
                  <a:schemeClr val="bg2">
                    <a:lumMod val="25000"/>
                  </a:schemeClr>
                </a:solidFill>
              </a:rPr>
              <a:t>Inicialmente parte como una iniciativa de difusión de emprendimientos de personas con discapacidad, luego la Fundación se adjudica proyectos con fondos estatales, que permite desarrollar una serie de actividades. </a:t>
            </a:r>
            <a:endParaRPr lang="es-CL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B2BE1002-E703-43A0-8E60-8B96156D8656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14097EF2-FDC2-4481-B4BD-949729FD1086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86AA27E-C0AB-448C-9CB7-8AE8EDB52E57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rgbClr val="E8D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20411B2A-53E3-4B3A-87F7-66253EE4D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73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COMPONENTES</a:t>
            </a:r>
            <a:endParaRPr lang="es-CL" dirty="0">
              <a:latin typeface="+mn-lt"/>
            </a:endParaRPr>
          </a:p>
        </p:txBody>
      </p:sp>
      <p:pic>
        <p:nvPicPr>
          <p:cNvPr id="6" name="Gráfico 5" descr="Insignia 1 contorno">
            <a:extLst>
              <a:ext uri="{FF2B5EF4-FFF2-40B4-BE49-F238E27FC236}">
                <a16:creationId xmlns:a16="http://schemas.microsoft.com/office/drawing/2014/main" id="{22414A88-8E13-4814-A956-C8B34683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776" y="1720938"/>
            <a:ext cx="1035255" cy="1035255"/>
          </a:xfrm>
          <a:prstGeom prst="rect">
            <a:avLst/>
          </a:prstGeom>
        </p:spPr>
      </p:pic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B2E6C110-FD93-49E2-9C6C-BA981231DA68}"/>
              </a:ext>
            </a:extLst>
          </p:cNvPr>
          <p:cNvSpPr txBox="1">
            <a:spLocks/>
          </p:cNvSpPr>
          <p:nvPr/>
        </p:nvSpPr>
        <p:spPr>
          <a:xfrm>
            <a:off x="-298552" y="2755170"/>
            <a:ext cx="3841286" cy="521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2200" b="1" dirty="0">
                <a:solidFill>
                  <a:srgbClr val="DE5569"/>
                </a:solidFill>
              </a:rPr>
              <a:t>Capacitaciones</a:t>
            </a:r>
            <a:endParaRPr lang="es-ES_tradnl" sz="1800" b="1" dirty="0">
              <a:solidFill>
                <a:srgbClr val="DE5569"/>
              </a:solidFill>
            </a:endParaRPr>
          </a:p>
        </p:txBody>
      </p:sp>
      <p:pic>
        <p:nvPicPr>
          <p:cNvPr id="8" name="Picture 2" descr="Imagen de participantes en los talleres online. ">
            <a:extLst>
              <a:ext uri="{FF2B5EF4-FFF2-40B4-BE49-F238E27FC236}">
                <a16:creationId xmlns:a16="http://schemas.microsoft.com/office/drawing/2014/main" id="{F3ACA67F-D991-4C29-8261-3B36E766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6" y="3475953"/>
            <a:ext cx="2367579" cy="17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Insignia contorno">
            <a:extLst>
              <a:ext uri="{FF2B5EF4-FFF2-40B4-BE49-F238E27FC236}">
                <a16:creationId xmlns:a16="http://schemas.microsoft.com/office/drawing/2014/main" id="{695C6237-E05E-440D-B8B3-A37A30AD6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8371" y="1687398"/>
            <a:ext cx="1026126" cy="10261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2656226-0F68-4A73-860F-986D23B5C672}"/>
              </a:ext>
            </a:extLst>
          </p:cNvPr>
          <p:cNvSpPr txBox="1"/>
          <p:nvPr/>
        </p:nvSpPr>
        <p:spPr>
          <a:xfrm>
            <a:off x="3446800" y="2687385"/>
            <a:ext cx="2051520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2000" b="1" dirty="0">
                <a:solidFill>
                  <a:srgbClr val="DE5569"/>
                </a:solidFill>
              </a:rPr>
              <a:t>Asesorías personalizadas</a:t>
            </a:r>
            <a:endParaRPr lang="es-ES_tradnl" b="1" dirty="0">
              <a:solidFill>
                <a:srgbClr val="DE5569"/>
              </a:solidFill>
            </a:endParaRPr>
          </a:p>
        </p:txBody>
      </p:sp>
      <p:pic>
        <p:nvPicPr>
          <p:cNvPr id="12" name="Picture 4" descr="Imagen de una asesoría, donde aparece una emprendedora y una coach. ">
            <a:extLst>
              <a:ext uri="{FF2B5EF4-FFF2-40B4-BE49-F238E27FC236}">
                <a16:creationId xmlns:a16="http://schemas.microsoft.com/office/drawing/2014/main" id="{F2B8BC1B-CEE5-4F9D-80E5-CD24C3B95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7976" r="12876" b="19184"/>
          <a:stretch/>
        </p:blipFill>
        <p:spPr bwMode="auto">
          <a:xfrm>
            <a:off x="2899399" y="3691997"/>
            <a:ext cx="3004071" cy="139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áfico 12" descr="Insignia 3 contorno">
            <a:extLst>
              <a:ext uri="{FF2B5EF4-FFF2-40B4-BE49-F238E27FC236}">
                <a16:creationId xmlns:a16="http://schemas.microsoft.com/office/drawing/2014/main" id="{1E22898D-88FA-4D14-9202-51DA1C0553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7849" y="1688067"/>
            <a:ext cx="1035254" cy="103525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4D6EC45-2898-443B-9903-72E17AE1792D}"/>
              </a:ext>
            </a:extLst>
          </p:cNvPr>
          <p:cNvSpPr txBox="1"/>
          <p:nvPr/>
        </p:nvSpPr>
        <p:spPr>
          <a:xfrm>
            <a:off x="6321022" y="2767491"/>
            <a:ext cx="2051520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2000" b="1" dirty="0">
                <a:solidFill>
                  <a:srgbClr val="DE5569"/>
                </a:solidFill>
              </a:rPr>
              <a:t>Plataforma de ventas online</a:t>
            </a:r>
          </a:p>
        </p:txBody>
      </p:sp>
      <p:pic>
        <p:nvPicPr>
          <p:cNvPr id="16" name="Imagen 15" descr="Imagen de la página web de ventas online, aparece un menú en la parte superior y al centro dice Colección Inviertno, productos permanentes, nuevos y en oferta. ">
            <a:extLst>
              <a:ext uri="{FF2B5EF4-FFF2-40B4-BE49-F238E27FC236}">
                <a16:creationId xmlns:a16="http://schemas.microsoft.com/office/drawing/2014/main" id="{F73912A3-3C67-4B7C-9A41-6EAA48405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6034" y="3695889"/>
            <a:ext cx="2657046" cy="138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8A01814A-9288-4425-9D76-34B337456266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8F4EFE1F-E632-4FFC-A5B1-02744151BEDE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7B6A8809-4CFF-4EE1-8980-0104B121631B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rgbClr val="E8D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8" name="Imagen 27" descr="Logotipo&#10;&#10;Descripción generada automáticamente">
              <a:extLst>
                <a:ext uri="{FF2B5EF4-FFF2-40B4-BE49-F238E27FC236}">
                  <a16:creationId xmlns:a16="http://schemas.microsoft.com/office/drawing/2014/main" id="{7FF64106-3AB8-473A-B6C3-4DF2BD62A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092899-4809-3A20-1DAE-74336303854D}"/>
              </a:ext>
            </a:extLst>
          </p:cNvPr>
          <p:cNvSpPr txBox="1"/>
          <p:nvPr/>
        </p:nvSpPr>
        <p:spPr>
          <a:xfrm>
            <a:off x="9160614" y="2767491"/>
            <a:ext cx="2051520" cy="77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2000" b="1" dirty="0">
                <a:solidFill>
                  <a:srgbClr val="DE5569"/>
                </a:solidFill>
              </a:rPr>
              <a:t>Material accesible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C2AF27-E683-47F4-348A-512CD1ADC9BC}"/>
              </a:ext>
            </a:extLst>
          </p:cNvPr>
          <p:cNvGrpSpPr/>
          <p:nvPr/>
        </p:nvGrpSpPr>
        <p:grpSpPr>
          <a:xfrm>
            <a:off x="9567441" y="1688067"/>
            <a:ext cx="1035254" cy="1035254"/>
            <a:chOff x="9567441" y="1688067"/>
            <a:chExt cx="1035254" cy="1035254"/>
          </a:xfrm>
        </p:grpSpPr>
        <p:pic>
          <p:nvPicPr>
            <p:cNvPr id="20" name="Gráfico 19" descr="Insignia 3 contorno">
              <a:extLst>
                <a:ext uri="{FF2B5EF4-FFF2-40B4-BE49-F238E27FC236}">
                  <a16:creationId xmlns:a16="http://schemas.microsoft.com/office/drawing/2014/main" id="{01D3F0FB-53E2-5222-0EA5-2C896CE71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67441" y="1688067"/>
              <a:ext cx="1035254" cy="1035254"/>
            </a:xfrm>
            <a:prstGeom prst="rect">
              <a:avLst/>
            </a:prstGeom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885A0E52-0607-2276-B53C-B16BE619F545}"/>
                </a:ext>
              </a:extLst>
            </p:cNvPr>
            <p:cNvSpPr/>
            <p:nvPr/>
          </p:nvSpPr>
          <p:spPr>
            <a:xfrm>
              <a:off x="9737405" y="1840471"/>
              <a:ext cx="695325" cy="688659"/>
            </a:xfrm>
            <a:prstGeom prst="ellipse">
              <a:avLst/>
            </a:prstGeom>
            <a:solidFill>
              <a:srgbClr val="E8D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4800" dirty="0">
                  <a:solidFill>
                    <a:srgbClr val="DE5569"/>
                  </a:solidFill>
                  <a:latin typeface="Abadi Extra Light" panose="020B0204020104020204" pitchFamily="34" charset="0"/>
                </a:rPr>
                <a:t>4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4C1C659B-0307-CF36-8A4F-DE3722C41C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3958" y="3695889"/>
            <a:ext cx="2464831" cy="139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41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COMPONENTES</a:t>
            </a:r>
            <a:endParaRPr lang="es-CL" dirty="0">
              <a:latin typeface="+mn-lt"/>
            </a:endParaRPr>
          </a:p>
        </p:txBody>
      </p:sp>
      <p:pic>
        <p:nvPicPr>
          <p:cNvPr id="6" name="Gráfico 5" descr="Insignia 1 contorno">
            <a:extLst>
              <a:ext uri="{FF2B5EF4-FFF2-40B4-BE49-F238E27FC236}">
                <a16:creationId xmlns:a16="http://schemas.microsoft.com/office/drawing/2014/main" id="{22414A88-8E13-4814-A956-C8B34683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5403" y="1690688"/>
            <a:ext cx="1035255" cy="1035255"/>
          </a:xfrm>
          <a:prstGeom prst="rect">
            <a:avLst/>
          </a:prstGeom>
        </p:spPr>
      </p:pic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B2E6C110-FD93-49E2-9C6C-BA981231DA68}"/>
              </a:ext>
            </a:extLst>
          </p:cNvPr>
          <p:cNvSpPr txBox="1">
            <a:spLocks/>
          </p:cNvSpPr>
          <p:nvPr/>
        </p:nvSpPr>
        <p:spPr>
          <a:xfrm>
            <a:off x="382073" y="2755170"/>
            <a:ext cx="3461913" cy="212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2200" b="1" dirty="0">
                <a:solidFill>
                  <a:srgbClr val="DE5569"/>
                </a:solidFill>
              </a:rPr>
              <a:t>Capacitaciones</a:t>
            </a:r>
            <a:endParaRPr lang="es-ES_tradnl" sz="1800" b="1" dirty="0">
              <a:solidFill>
                <a:srgbClr val="DE5569"/>
              </a:solidFill>
            </a:endParaRPr>
          </a:p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1400" dirty="0">
                <a:solidFill>
                  <a:schemeClr val="bg2">
                    <a:lumMod val="25000"/>
                  </a:schemeClr>
                </a:solidFill>
              </a:rPr>
              <a:t>En formatos online inclusivos, contemplando lengua de señas, lenguaje claro, descripción de imágenes. </a:t>
            </a:r>
          </a:p>
        </p:txBody>
      </p:sp>
      <p:pic>
        <p:nvPicPr>
          <p:cNvPr id="8" name="Picture 2" descr="Imagen de participantes en los talleres online. ">
            <a:extLst>
              <a:ext uri="{FF2B5EF4-FFF2-40B4-BE49-F238E27FC236}">
                <a16:creationId xmlns:a16="http://schemas.microsoft.com/office/drawing/2014/main" id="{F3ACA67F-D991-4C29-8261-3B36E766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50" y="4145837"/>
            <a:ext cx="2367579" cy="17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D776EE-D79D-43FA-95F2-289144064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188976"/>
              </p:ext>
            </p:extLst>
          </p:nvPr>
        </p:nvGraphicFramePr>
        <p:xfrm>
          <a:off x="4006986" y="1323975"/>
          <a:ext cx="6645276" cy="481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A7F76E3F-076F-4688-948C-244F732D781F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28F3C9D9-8E74-4E68-88D4-8542DDF7863B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rgbClr val="A08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13E83376-AC7E-4167-B49B-ED17C6C3CF8E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9" name="Imagen 28" descr="Logotipo&#10;&#10;Descripción generada automáticamente">
              <a:extLst>
                <a:ext uri="{FF2B5EF4-FFF2-40B4-BE49-F238E27FC236}">
                  <a16:creationId xmlns:a16="http://schemas.microsoft.com/office/drawing/2014/main" id="{9C81A5C8-9DB1-413A-9C52-7009E4F86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9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COMPONENTES</a:t>
            </a:r>
            <a:endParaRPr lang="es-CL" dirty="0">
              <a:latin typeface="+mn-lt"/>
            </a:endParaRPr>
          </a:p>
        </p:txBody>
      </p:sp>
      <p:pic>
        <p:nvPicPr>
          <p:cNvPr id="9" name="Gráfico 8" descr="Insignia contorno">
            <a:extLst>
              <a:ext uri="{FF2B5EF4-FFF2-40B4-BE49-F238E27FC236}">
                <a16:creationId xmlns:a16="http://schemas.microsoft.com/office/drawing/2014/main" id="{695C6237-E05E-440D-B8B3-A37A30AD6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395" y="1690688"/>
            <a:ext cx="1026126" cy="10261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2656226-0F68-4A73-860F-986D23B5C672}"/>
              </a:ext>
            </a:extLst>
          </p:cNvPr>
          <p:cNvSpPr txBox="1"/>
          <p:nvPr/>
        </p:nvSpPr>
        <p:spPr>
          <a:xfrm>
            <a:off x="990454" y="2689390"/>
            <a:ext cx="2228996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2000" b="1" dirty="0">
                <a:solidFill>
                  <a:srgbClr val="DE5569"/>
                </a:solidFill>
              </a:rPr>
              <a:t>Asesorías personalizadas</a:t>
            </a:r>
            <a:endParaRPr lang="es-ES_tradnl" b="1" dirty="0">
              <a:solidFill>
                <a:srgbClr val="DE5569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85D44F5-5D53-487E-94CE-C6ACD5BEBDF3}"/>
              </a:ext>
            </a:extLst>
          </p:cNvPr>
          <p:cNvSpPr txBox="1"/>
          <p:nvPr/>
        </p:nvSpPr>
        <p:spPr>
          <a:xfrm>
            <a:off x="426952" y="3483454"/>
            <a:ext cx="3488455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1400" dirty="0"/>
              <a:t>Se entregan herramientas de manera individual a emprendedores y emprendedoras para fortalecer sus negocios. </a:t>
            </a:r>
            <a:endParaRPr lang="es-ES_trad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4" descr="Imagen de una asesoría, donde aparece una emprendedora y una coach. ">
            <a:extLst>
              <a:ext uri="{FF2B5EF4-FFF2-40B4-BE49-F238E27FC236}">
                <a16:creationId xmlns:a16="http://schemas.microsoft.com/office/drawing/2014/main" id="{F2B8BC1B-CEE5-4F9D-80E5-CD24C3B95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7976" r="12876" b="19184"/>
          <a:stretch/>
        </p:blipFill>
        <p:spPr bwMode="auto">
          <a:xfrm>
            <a:off x="622424" y="4558107"/>
            <a:ext cx="3004071" cy="139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5CC8FAB-8429-499E-A6A5-4A91EB427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639243"/>
              </p:ext>
            </p:extLst>
          </p:nvPr>
        </p:nvGraphicFramePr>
        <p:xfrm>
          <a:off x="4810124" y="1885949"/>
          <a:ext cx="5994633" cy="3562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6276267E-3417-4A18-96BC-04387451D504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CF348A68-4373-4C0D-BE06-B665D46B7673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C2E935D5-4370-432A-B0BA-95CA606652F6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rgbClr val="E8D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9" name="Imagen 28" descr="Logotipo&#10;&#10;Descripción generada automáticamente">
              <a:extLst>
                <a:ext uri="{FF2B5EF4-FFF2-40B4-BE49-F238E27FC236}">
                  <a16:creationId xmlns:a16="http://schemas.microsoft.com/office/drawing/2014/main" id="{7DC11591-D374-4E59-BA05-6EA62FE9C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06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COMPONENTES</a:t>
            </a:r>
            <a:endParaRPr lang="es-CL" dirty="0">
              <a:latin typeface="+mn-lt"/>
            </a:endParaRPr>
          </a:p>
        </p:txBody>
      </p:sp>
      <p:pic>
        <p:nvPicPr>
          <p:cNvPr id="13" name="Gráfico 12" descr="Insignia 3 contorno">
            <a:extLst>
              <a:ext uri="{FF2B5EF4-FFF2-40B4-BE49-F238E27FC236}">
                <a16:creationId xmlns:a16="http://schemas.microsoft.com/office/drawing/2014/main" id="{1E22898D-88FA-4D14-9202-51DA1C055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1378" y="1690688"/>
            <a:ext cx="1035254" cy="103525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4D6EC45-2898-443B-9903-72E17AE1792D}"/>
              </a:ext>
            </a:extLst>
          </p:cNvPr>
          <p:cNvSpPr txBox="1"/>
          <p:nvPr/>
        </p:nvSpPr>
        <p:spPr>
          <a:xfrm>
            <a:off x="1100725" y="2772507"/>
            <a:ext cx="2108243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2000" b="1" dirty="0">
                <a:solidFill>
                  <a:srgbClr val="DE5569"/>
                </a:solidFill>
              </a:rPr>
              <a:t>Plataforma de ventas online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D945C6-C3C6-4550-9DD6-604E19903E90}"/>
              </a:ext>
            </a:extLst>
          </p:cNvPr>
          <p:cNvSpPr txBox="1"/>
          <p:nvPr/>
        </p:nvSpPr>
        <p:spPr>
          <a:xfrm>
            <a:off x="965216" y="3593130"/>
            <a:ext cx="2512312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1400" dirty="0">
                <a:solidFill>
                  <a:schemeClr val="bg2">
                    <a:lumMod val="25000"/>
                  </a:schemeClr>
                </a:solidFill>
              </a:rPr>
              <a:t>Sitio web con productos y servicios que se venden mediante carrito de compras. </a:t>
            </a:r>
          </a:p>
        </p:txBody>
      </p:sp>
      <p:pic>
        <p:nvPicPr>
          <p:cNvPr id="16" name="Imagen 15" descr="Imagen de la página web de ventas online, aparece un menú en la parte superior y al centro dice Colección Inviertno, productos permanentes, nuevos y en oferta. ">
            <a:extLst>
              <a:ext uri="{FF2B5EF4-FFF2-40B4-BE49-F238E27FC236}">
                <a16:creationId xmlns:a16="http://schemas.microsoft.com/office/drawing/2014/main" id="{F73912A3-3C67-4B7C-9A41-6EAA48405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82" y="4472425"/>
            <a:ext cx="2657046" cy="138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9CA248E-10F4-4D69-820F-BC2F7E607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310914"/>
              </p:ext>
            </p:extLst>
          </p:nvPr>
        </p:nvGraphicFramePr>
        <p:xfrm>
          <a:off x="4270706" y="1340996"/>
          <a:ext cx="6625453" cy="450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:a16="http://schemas.microsoft.com/office/drawing/2014/main" id="{6C7E4578-8BF7-4355-B849-7AED3B343B68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D88ACDD8-3DE0-43E4-B52D-C79EB402BE10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rgbClr val="A08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31901837-8358-4E2D-90C8-20CBBA1D8580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4" name="Imagen 23" descr="Logotipo&#10;&#10;Descripción generada automáticamente">
              <a:extLst>
                <a:ext uri="{FF2B5EF4-FFF2-40B4-BE49-F238E27FC236}">
                  <a16:creationId xmlns:a16="http://schemas.microsoft.com/office/drawing/2014/main" id="{2D45E6CA-5CEF-4023-B22C-A5DD664BC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83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COMPONENTES</a:t>
            </a:r>
            <a:endParaRPr lang="es-CL" dirty="0">
              <a:latin typeface="+mn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D6EC45-2898-443B-9903-72E17AE1792D}"/>
              </a:ext>
            </a:extLst>
          </p:cNvPr>
          <p:cNvSpPr txBox="1"/>
          <p:nvPr/>
        </p:nvSpPr>
        <p:spPr>
          <a:xfrm>
            <a:off x="1100725" y="2772507"/>
            <a:ext cx="2108243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2000" b="1" dirty="0">
                <a:solidFill>
                  <a:srgbClr val="DE5569"/>
                </a:solidFill>
              </a:rPr>
              <a:t>Material accesible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D945C6-C3C6-4550-9DD6-604E19903E90}"/>
              </a:ext>
            </a:extLst>
          </p:cNvPr>
          <p:cNvSpPr txBox="1"/>
          <p:nvPr/>
        </p:nvSpPr>
        <p:spPr>
          <a:xfrm>
            <a:off x="857571" y="3327531"/>
            <a:ext cx="2663809" cy="1060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1400" dirty="0">
                <a:solidFill>
                  <a:schemeClr val="bg2">
                    <a:lumMod val="25000"/>
                  </a:schemeClr>
                </a:solidFill>
              </a:rPr>
              <a:t>En contexto de emprendimiento</a:t>
            </a:r>
          </a:p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1400" dirty="0">
                <a:solidFill>
                  <a:schemeClr val="bg2">
                    <a:lumMod val="25000"/>
                  </a:schemeClr>
                </a:solidFill>
              </a:rPr>
              <a:t>Documentos gráficos</a:t>
            </a:r>
          </a:p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1400" dirty="0">
                <a:solidFill>
                  <a:schemeClr val="bg2">
                    <a:lumMod val="25000"/>
                  </a:schemeClr>
                </a:solidFill>
              </a:rPr>
              <a:t>Documentos en Lectura Fácil</a:t>
            </a:r>
          </a:p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s-ES_tradnl" sz="1400" dirty="0">
                <a:solidFill>
                  <a:schemeClr val="bg2">
                    <a:lumMod val="25000"/>
                  </a:schemeClr>
                </a:solidFill>
              </a:rPr>
              <a:t>Cápsulas audiovisuales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9CA248E-10F4-4D69-820F-BC2F7E607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943317"/>
              </p:ext>
            </p:extLst>
          </p:nvPr>
        </p:nvGraphicFramePr>
        <p:xfrm>
          <a:off x="4270706" y="1340996"/>
          <a:ext cx="6625453" cy="450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:a16="http://schemas.microsoft.com/office/drawing/2014/main" id="{6C7E4578-8BF7-4355-B849-7AED3B343B68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D88ACDD8-3DE0-43E4-B52D-C79EB402BE10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rgbClr val="A08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31901837-8358-4E2D-90C8-20CBBA1D8580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4" name="Imagen 23" descr="Logotipo&#10;&#10;Descripción generada automáticamente">
              <a:extLst>
                <a:ext uri="{FF2B5EF4-FFF2-40B4-BE49-F238E27FC236}">
                  <a16:creationId xmlns:a16="http://schemas.microsoft.com/office/drawing/2014/main" id="{2D45E6CA-5CEF-4023-B22C-A5DD664BC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  <p:pic>
        <p:nvPicPr>
          <p:cNvPr id="20" name="Gráfico 19" descr="Insignia 3 contorno">
            <a:extLst>
              <a:ext uri="{FF2B5EF4-FFF2-40B4-BE49-F238E27FC236}">
                <a16:creationId xmlns:a16="http://schemas.microsoft.com/office/drawing/2014/main" id="{A7019816-992C-1899-7575-86963C2EB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541" y="1799613"/>
            <a:ext cx="1035254" cy="1035254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07717D65-8329-81CF-A212-49C2F2746074}"/>
              </a:ext>
            </a:extLst>
          </p:cNvPr>
          <p:cNvSpPr/>
          <p:nvPr/>
        </p:nvSpPr>
        <p:spPr>
          <a:xfrm>
            <a:off x="1774505" y="1952017"/>
            <a:ext cx="695325" cy="6886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>
                <a:solidFill>
                  <a:srgbClr val="DE5569"/>
                </a:solidFill>
                <a:latin typeface="Abadi Extra Light" panose="020B0204020104020204" pitchFamily="34" charset="0"/>
              </a:rPr>
              <a:t>4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A94F812-3445-6FCA-76C8-628309EAEB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061" y="4529375"/>
            <a:ext cx="2464831" cy="139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65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1729-1320-4180-9176-337C61DD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rgbClr val="DE5569"/>
                </a:solidFill>
                <a:latin typeface="+mn-lt"/>
              </a:rPr>
              <a:t>RESULTADOS (parciales)</a:t>
            </a:r>
            <a:endParaRPr lang="es-CL" dirty="0"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65035B-2758-4256-A066-5430E7C1D960}"/>
              </a:ext>
            </a:extLst>
          </p:cNvPr>
          <p:cNvSpPr txBox="1"/>
          <p:nvPr/>
        </p:nvSpPr>
        <p:spPr>
          <a:xfrm>
            <a:off x="4805512" y="3433976"/>
            <a:ext cx="2709713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Personas participaron en al menos una capacitación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57F117-EB70-434C-A59A-20AB0ADED565}"/>
              </a:ext>
            </a:extLst>
          </p:cNvPr>
          <p:cNvSpPr txBox="1"/>
          <p:nvPr/>
        </p:nvSpPr>
        <p:spPr>
          <a:xfrm>
            <a:off x="1668657" y="3482929"/>
            <a:ext cx="1936277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Talleres realizados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8CC0D4-BFDB-4108-A7CD-69F03382B059}"/>
              </a:ext>
            </a:extLst>
          </p:cNvPr>
          <p:cNvSpPr txBox="1"/>
          <p:nvPr/>
        </p:nvSpPr>
        <p:spPr>
          <a:xfrm>
            <a:off x="8255590" y="3482929"/>
            <a:ext cx="2495236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</a:rPr>
              <a:t>Kits sanitizantes entregados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D472F0B-FF36-4F80-AED4-927BD4D0D670}"/>
              </a:ext>
            </a:extLst>
          </p:cNvPr>
          <p:cNvSpPr/>
          <p:nvPr/>
        </p:nvSpPr>
        <p:spPr>
          <a:xfrm>
            <a:off x="5306421" y="2061027"/>
            <a:ext cx="1579157" cy="1100749"/>
          </a:xfrm>
          <a:prstGeom prst="roundRect">
            <a:avLst/>
          </a:prstGeom>
          <a:solidFill>
            <a:srgbClr val="73256D"/>
          </a:solidFill>
          <a:ln w="76200">
            <a:solidFill>
              <a:srgbClr val="732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>
                <a:solidFill>
                  <a:schemeClr val="bg1"/>
                </a:solidFill>
                <a:latin typeface="Avenir" panose="02000503020000020003"/>
                <a:cs typeface="Arial" panose="020B0604020202020204" pitchFamily="34" charset="0"/>
              </a:rPr>
              <a:t>+100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F9E6A1A-91E8-47F7-863F-5B63C7FBC5CD}"/>
              </a:ext>
            </a:extLst>
          </p:cNvPr>
          <p:cNvSpPr/>
          <p:nvPr/>
        </p:nvSpPr>
        <p:spPr>
          <a:xfrm>
            <a:off x="8561538" y="2056051"/>
            <a:ext cx="1579157" cy="11007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32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rgbClr val="73256D"/>
                </a:solidFill>
                <a:latin typeface="Avenir" panose="02000503020000020003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404429E-48A3-41FE-8269-2DBD1D99D8F9}"/>
              </a:ext>
            </a:extLst>
          </p:cNvPr>
          <p:cNvSpPr/>
          <p:nvPr/>
        </p:nvSpPr>
        <p:spPr>
          <a:xfrm>
            <a:off x="1801219" y="2061027"/>
            <a:ext cx="1579157" cy="11007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32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rgbClr val="73256D"/>
                </a:solidFill>
                <a:latin typeface="Avenir" panose="02000503020000020003"/>
                <a:cs typeface="Arial" panose="020B0604020202020204" pitchFamily="34" charset="0"/>
              </a:rPr>
              <a:t>28+</a:t>
            </a:r>
          </a:p>
        </p:txBody>
      </p:sp>
      <p:pic>
        <p:nvPicPr>
          <p:cNvPr id="5" name="Gráfico 4" descr="Botiquín de primeros auxilios con relleno sólido">
            <a:extLst>
              <a:ext uri="{FF2B5EF4-FFF2-40B4-BE49-F238E27FC236}">
                <a16:creationId xmlns:a16="http://schemas.microsoft.com/office/drawing/2014/main" id="{332C059F-742F-490D-BE3A-6269BDEC3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6964" y="4693102"/>
            <a:ext cx="1155473" cy="1155473"/>
          </a:xfrm>
          <a:prstGeom prst="rect">
            <a:avLst/>
          </a:prstGeom>
        </p:spPr>
      </p:pic>
      <p:pic>
        <p:nvPicPr>
          <p:cNvPr id="20" name="Gráfico 19" descr="Aula de clases con relleno sólido">
            <a:extLst>
              <a:ext uri="{FF2B5EF4-FFF2-40B4-BE49-F238E27FC236}">
                <a16:creationId xmlns:a16="http://schemas.microsoft.com/office/drawing/2014/main" id="{6F471792-090F-4C88-9C85-AE2598726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2611" y="4693102"/>
            <a:ext cx="1246777" cy="1246777"/>
          </a:xfrm>
          <a:prstGeom prst="rect">
            <a:avLst/>
          </a:prstGeom>
        </p:spPr>
      </p:pic>
      <p:pic>
        <p:nvPicPr>
          <p:cNvPr id="22" name="Gráfico 21" descr="Libro abierto con relleno sólido">
            <a:extLst>
              <a:ext uri="{FF2B5EF4-FFF2-40B4-BE49-F238E27FC236}">
                <a16:creationId xmlns:a16="http://schemas.microsoft.com/office/drawing/2014/main" id="{BA978C68-5186-4434-B8A4-5110F4A70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5959" y="4558899"/>
            <a:ext cx="1289676" cy="1289676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FA2CA295-29C0-44B3-87D5-E959A5A1D65B}"/>
              </a:ext>
            </a:extLst>
          </p:cNvPr>
          <p:cNvGrpSpPr/>
          <p:nvPr/>
        </p:nvGrpSpPr>
        <p:grpSpPr>
          <a:xfrm>
            <a:off x="219075" y="285749"/>
            <a:ext cx="11972925" cy="6604795"/>
            <a:chOff x="219075" y="285749"/>
            <a:chExt cx="11972925" cy="6604795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6926C37D-AD88-49EB-92B4-9272BCF3672B}"/>
                </a:ext>
              </a:extLst>
            </p:cNvPr>
            <p:cNvSpPr/>
            <p:nvPr/>
          </p:nvSpPr>
          <p:spPr>
            <a:xfrm>
              <a:off x="219075" y="285749"/>
              <a:ext cx="11737649" cy="6334125"/>
            </a:xfrm>
            <a:prstGeom prst="roundRect">
              <a:avLst>
                <a:gd name="adj" fmla="val 4439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4BF710E-1EC0-4B26-891D-9E5C94593956}"/>
                </a:ext>
              </a:extLst>
            </p:cNvPr>
            <p:cNvSpPr/>
            <p:nvPr/>
          </p:nvSpPr>
          <p:spPr>
            <a:xfrm>
              <a:off x="10857953" y="5014301"/>
              <a:ext cx="1334047" cy="1876243"/>
            </a:xfrm>
            <a:prstGeom prst="rect">
              <a:avLst/>
            </a:prstGeom>
            <a:solidFill>
              <a:srgbClr val="E8D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F219526D-C816-489E-A669-34FFE881C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468" r="20559"/>
            <a:stretch/>
          </p:blipFill>
          <p:spPr>
            <a:xfrm>
              <a:off x="11074030" y="5085663"/>
              <a:ext cx="970923" cy="173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5803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551</Words>
  <Application>Microsoft Office PowerPoint</Application>
  <PresentationFormat>Panorámica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Abadi Extra Light</vt:lpstr>
      <vt:lpstr>Arial</vt:lpstr>
      <vt:lpstr>Avenir</vt:lpstr>
      <vt:lpstr>Avenir Black</vt:lpstr>
      <vt:lpstr>Avenir Heavy</vt:lpstr>
      <vt:lpstr>Avenir Light</vt:lpstr>
      <vt:lpstr>Calibri</vt:lpstr>
      <vt:lpstr>Calibri Light</vt:lpstr>
      <vt:lpstr>Tema de Office</vt:lpstr>
      <vt:lpstr>Programa Red Emprendedores con Discapacidad</vt:lpstr>
      <vt:lpstr>OBJETIVO</vt:lpstr>
      <vt:lpstr>FINANCIAMIENTO</vt:lpstr>
      <vt:lpstr>COMPONENTES</vt:lpstr>
      <vt:lpstr>COMPONENTES</vt:lpstr>
      <vt:lpstr>COMPONENTES</vt:lpstr>
      <vt:lpstr>COMPONENTES</vt:lpstr>
      <vt:lpstr>COMPONENTES</vt:lpstr>
      <vt:lpstr>RESULTADOS (parciales)</vt:lpstr>
      <vt:lpstr>RESULTADOS (parciales)</vt:lpstr>
      <vt:lpstr>RESULTADOS (parciales)</vt:lpstr>
      <vt:lpstr>RESULTADOS (previos)</vt:lpstr>
      <vt:lpstr>RESULTADOS (previos)</vt:lpstr>
      <vt:lpstr>COLABORACIÓN</vt:lpstr>
      <vt:lpstr>PROYECCIONES</vt:lpstr>
      <vt:lpstr>Programa Red Emprendedores con Discapacidad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Red Emprendedores con Discapacidad</dc:title>
  <dc:creator>Jimena Luna</dc:creator>
  <cp:lastModifiedBy>Jimena Luna</cp:lastModifiedBy>
  <cp:revision>17</cp:revision>
  <dcterms:created xsi:type="dcterms:W3CDTF">2021-08-22T22:52:09Z</dcterms:created>
  <dcterms:modified xsi:type="dcterms:W3CDTF">2022-06-07T00:26:56Z</dcterms:modified>
</cp:coreProperties>
</file>